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5"/>
    <p:sldMasterId id="2147483699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</p:sldIdLst>
  <p:sldSz cy="5143500" cx="9144000"/>
  <p:notesSz cx="6858000" cy="9144000"/>
  <p:embeddedFontLst>
    <p:embeddedFont>
      <p:font typeface="Roboto Medium"/>
      <p:regular r:id="rId56"/>
      <p:bold r:id="rId57"/>
      <p:italic r:id="rId58"/>
      <p:boldItalic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Amatic SC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3765B78-5B6C-4333-9E05-28AACD7D580F}">
  <a:tblStyle styleId="{E3765B78-5B6C-4333-9E05-28AACD7D58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2.xml"/><Relationship Id="rId64" Type="http://schemas.openxmlformats.org/officeDocument/2006/relationships/font" Target="fonts/AmaticSC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65" Type="http://schemas.openxmlformats.org/officeDocument/2006/relationships/font" Target="fonts/AmaticSC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Roboto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4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en/skyscraper-glass-facade-offices-418189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Citação inicial do projeto e breve descrição do sistema - Gerenciador de metas da Universidade.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a1d8d16d3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a1d8d16d3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Redução do número de reuniões para o acompanhamento de metas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a1d8d16d3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a1d8d16d3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Interface do ForPDI;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plataforma que oferece diversos recursos, além de proporcionar vários indicadores que resultam num excelente apoio à decisão.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b9c14766a_1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b9c14766a_1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Redução do número de reuniões para o acompanhamento de metas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b9c14766a_1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5b9c14766a_1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52966827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52966827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b96b3b64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b96b3b64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a1d8d16d3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a1d8d16d3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b96b3b6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b96b3b6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b96b3b6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b96b3b6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a1d8d16d3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a1d8d16d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5296682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5296682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b96b3b64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b96b3b6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a1d8d16d3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a1d8d16d3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b96b3b64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b96b3b6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b96b3b64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b96b3b64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a1d8d16d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a1d8d16d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b96b3b64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b96b3b6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a1d8d16d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a1d8d16d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b96b3b64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b96b3b64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b96b3b64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b96b3b64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a1d8d16d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a1d8d16d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b9c14766a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b9c14766a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https://pixabay.com/en/skyscraper-glass-facade-offices-418189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PEI -&gt; Planejamento estratégico institucional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PDI -&gt; Plano de Desenvolvimento Institucional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PAI -&gt; Plano de Ação Institucional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a1d8d16d3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a1d8d16d3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a1d8d16d3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a1d8d16d3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b96b3b6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b96b3b6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c47390fa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c47390fa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b9c14766a_1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b9c14766a_1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b9c14766a_1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b9c14766a_1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b9c14766a_1_1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b9c14766a_1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529668277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529668277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52966827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52966827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Entrevista com stakeholders (OK), Termo de Abertura (OK), Cronograma (OK), Metodologia (OK) (BREVE EXPLICAÇÃO NOVAMENTE), COMUNICAÇÃO (OK) (BREVE EXPLICAÇÃO NOVAMENTE), </a:t>
            </a:r>
            <a:r>
              <a:rPr lang="pt-BR">
                <a:solidFill>
                  <a:schemeClr val="dk1"/>
                </a:solidFill>
              </a:rPr>
              <a:t>Acompanhamento (OK)</a:t>
            </a:r>
            <a:r>
              <a:rPr lang="pt-BR"/>
              <a:t>,Modelagem dos Processos (NÃO TERMINADO).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529668277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529668277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b9c14766a_1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b9c14766a_1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Inicio da historia do contexto.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529668277_1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529668277_1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8c20727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8c2072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8c20727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8c20727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c47390fa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c47390fa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520573b2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520573b2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Metodologia: Scrum, porque nós temos facilidade e já trabalhos com essa metodologia e sem contar que não temos muito tempo.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Comunicação: WhatsApp, por causa da facilidade de cada um com esse aplicativo e todos o usam.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Acompanhamento: Trello, devido ao seu facil acesso e uso, também sua organização e estabelecimento de metas.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5296682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5296682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52966827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52966827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46049081411a087a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46049081411a087a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a1d8d16d3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a1d8d16d3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Inicio da historia do contexto.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a1d8d16d3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a1d8d16d3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Inicio da historia do contexto.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9c14766a_1_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9c14766a_1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Dizer qual é o problema enfrentado em poucas palavras. No caso, que o problema enfrentado é o armazenamento, controle, monitoramento e análise das metas da universidade.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b9c14766a_1_1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b9c14766a_1_1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Dizer qual é o problema enfrentado em poucas palavras. No caso, que o problema enfrentado é o armazenamento, controle, monitoramento e análise das metas da universidade.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b9c14766a_1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5b9c14766a_1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434306" y="4736375"/>
            <a:ext cx="379800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434300" y="4733625"/>
            <a:ext cx="3642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3F3F3"/>
                </a:solidFill>
              </a:defRPr>
            </a:lvl1pPr>
            <a:lvl2pPr lvl="1" rtl="0">
              <a:buNone/>
              <a:defRPr sz="900">
                <a:solidFill>
                  <a:srgbClr val="F3F3F3"/>
                </a:solidFill>
              </a:defRPr>
            </a:lvl2pPr>
            <a:lvl3pPr lvl="2" rtl="0">
              <a:buNone/>
              <a:defRPr sz="900">
                <a:solidFill>
                  <a:srgbClr val="F3F3F3"/>
                </a:solidFill>
              </a:defRPr>
            </a:lvl3pPr>
            <a:lvl4pPr lvl="3" rtl="0">
              <a:buNone/>
              <a:defRPr sz="900">
                <a:solidFill>
                  <a:srgbClr val="F3F3F3"/>
                </a:solidFill>
              </a:defRPr>
            </a:lvl4pPr>
            <a:lvl5pPr lvl="4" rtl="0">
              <a:buNone/>
              <a:defRPr sz="900">
                <a:solidFill>
                  <a:srgbClr val="F3F3F3"/>
                </a:solidFill>
              </a:defRPr>
            </a:lvl5pPr>
            <a:lvl6pPr lvl="5" rtl="0">
              <a:buNone/>
              <a:defRPr sz="900">
                <a:solidFill>
                  <a:srgbClr val="F3F3F3"/>
                </a:solidFill>
              </a:defRPr>
            </a:lvl6pPr>
            <a:lvl7pPr lvl="6" rtl="0">
              <a:buNone/>
              <a:defRPr sz="900">
                <a:solidFill>
                  <a:srgbClr val="F3F3F3"/>
                </a:solidFill>
              </a:defRPr>
            </a:lvl7pPr>
            <a:lvl8pPr lvl="7" rtl="0">
              <a:buNone/>
              <a:defRPr sz="900">
                <a:solidFill>
                  <a:srgbClr val="F3F3F3"/>
                </a:solidFill>
              </a:defRPr>
            </a:lvl8pPr>
            <a:lvl9pPr lvl="8" rtl="0">
              <a:buNone/>
              <a:defRPr sz="900">
                <a:solidFill>
                  <a:srgbClr val="F3F3F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6" name="Google Shape;66;p16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7" name="Google Shape;67;p16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8" name="Google Shape;68;p16">
            <a:hlinkClick action="ppaction://hlinkshowjump?jump=previousslide"/>
          </p:cNvPr>
          <p:cNvSpPr/>
          <p:nvPr/>
        </p:nvSpPr>
        <p:spPr>
          <a:xfrm rot="2700000">
            <a:off x="851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>
            <a:hlinkClick action="ppaction://hlinkshowjump?jump=nextslide"/>
          </p:cNvPr>
          <p:cNvSpPr/>
          <p:nvPr/>
        </p:nvSpPr>
        <p:spPr>
          <a:xfrm rot="-8100000">
            <a:off x="863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6903186" y="4685184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C6C5C5"/>
                </a:solidFill>
              </a:rPr>
              <a:t>www.companyname.com</a:t>
            </a:r>
            <a:endParaRPr sz="900">
              <a:solidFill>
                <a:srgbClr val="C6C5C5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434306" y="4736375"/>
            <a:ext cx="379800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11700" y="1152475"/>
            <a:ext cx="41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68275" y="1152475"/>
            <a:ext cx="41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434300" y="4733625"/>
            <a:ext cx="3642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</a:defRPr>
            </a:lvl1pPr>
            <a:lvl2pPr lvl="1" rtl="0">
              <a:buNone/>
              <a:defRPr sz="900">
                <a:solidFill>
                  <a:srgbClr val="FFFFFF"/>
                </a:solidFill>
              </a:defRPr>
            </a:lvl2pPr>
            <a:lvl3pPr lvl="2" rtl="0">
              <a:buNone/>
              <a:defRPr sz="900">
                <a:solidFill>
                  <a:srgbClr val="FFFFFF"/>
                </a:solidFill>
              </a:defRPr>
            </a:lvl3pPr>
            <a:lvl4pPr lvl="3" rtl="0">
              <a:buNone/>
              <a:defRPr sz="900">
                <a:solidFill>
                  <a:srgbClr val="FFFFFF"/>
                </a:solidFill>
              </a:defRPr>
            </a:lvl4pPr>
            <a:lvl5pPr lvl="4" rtl="0">
              <a:buNone/>
              <a:defRPr sz="900">
                <a:solidFill>
                  <a:srgbClr val="FFFFFF"/>
                </a:solidFill>
              </a:defRPr>
            </a:lvl5pPr>
            <a:lvl6pPr lvl="5" rtl="0">
              <a:buNone/>
              <a:defRPr sz="900">
                <a:solidFill>
                  <a:srgbClr val="FFFFFF"/>
                </a:solidFill>
              </a:defRPr>
            </a:lvl6pPr>
            <a:lvl7pPr lvl="6" rtl="0">
              <a:buNone/>
              <a:defRPr sz="900">
                <a:solidFill>
                  <a:srgbClr val="FFFFFF"/>
                </a:solidFill>
              </a:defRPr>
            </a:lvl7pPr>
            <a:lvl8pPr lvl="7" rtl="0">
              <a:buNone/>
              <a:defRPr sz="900">
                <a:solidFill>
                  <a:srgbClr val="FFFFFF"/>
                </a:solidFill>
              </a:defRPr>
            </a:lvl8pPr>
            <a:lvl9pPr lvl="8" rtl="0">
              <a:buNone/>
              <a:defRPr sz="9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76" name="Google Shape;76;p17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8" name="Google Shape;78;p17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9" name="Google Shape;79;p17">
            <a:hlinkClick action="ppaction://hlinkshowjump?jump=previousslide"/>
          </p:cNvPr>
          <p:cNvSpPr/>
          <p:nvPr/>
        </p:nvSpPr>
        <p:spPr>
          <a:xfrm rot="2700000">
            <a:off x="851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>
            <a:hlinkClick action="ppaction://hlinkshowjump?jump=nextslide"/>
          </p:cNvPr>
          <p:cNvSpPr/>
          <p:nvPr/>
        </p:nvSpPr>
        <p:spPr>
          <a:xfrm rot="-8100000">
            <a:off x="863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6903186" y="4685184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C6C5C5"/>
                </a:solidFill>
              </a:rPr>
              <a:t>www.companyname.com</a:t>
            </a:r>
            <a:endParaRPr sz="900">
              <a:solidFill>
                <a:srgbClr val="C6C5C5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8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5" name="Google Shape;85;p18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6" name="Google Shape;86;p18">
            <a:hlinkClick action="ppaction://hlinkshowjump?jump=previousslide"/>
          </p:cNvPr>
          <p:cNvSpPr/>
          <p:nvPr/>
        </p:nvSpPr>
        <p:spPr>
          <a:xfrm rot="2700000">
            <a:off x="851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434306" y="4736375"/>
            <a:ext cx="379800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>
            <a:hlinkClick action="ppaction://hlinkshowjump?jump=nextslide"/>
          </p:cNvPr>
          <p:cNvSpPr/>
          <p:nvPr/>
        </p:nvSpPr>
        <p:spPr>
          <a:xfrm rot="-8100000">
            <a:off x="863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</a:defRPr>
            </a:lvl1pPr>
            <a:lvl2pPr lvl="1" rtl="0">
              <a:buNone/>
              <a:defRPr sz="900">
                <a:solidFill>
                  <a:srgbClr val="FFFFFF"/>
                </a:solidFill>
              </a:defRPr>
            </a:lvl2pPr>
            <a:lvl3pPr lvl="2" rtl="0">
              <a:buNone/>
              <a:defRPr sz="900">
                <a:solidFill>
                  <a:srgbClr val="FFFFFF"/>
                </a:solidFill>
              </a:defRPr>
            </a:lvl3pPr>
            <a:lvl4pPr lvl="3" rtl="0">
              <a:buNone/>
              <a:defRPr sz="900">
                <a:solidFill>
                  <a:srgbClr val="FFFFFF"/>
                </a:solidFill>
              </a:defRPr>
            </a:lvl4pPr>
            <a:lvl5pPr lvl="4" rtl="0">
              <a:buNone/>
              <a:defRPr sz="900">
                <a:solidFill>
                  <a:srgbClr val="FFFFFF"/>
                </a:solidFill>
              </a:defRPr>
            </a:lvl5pPr>
            <a:lvl6pPr lvl="5" rtl="0">
              <a:buNone/>
              <a:defRPr sz="900">
                <a:solidFill>
                  <a:srgbClr val="FFFFFF"/>
                </a:solidFill>
              </a:defRPr>
            </a:lvl6pPr>
            <a:lvl7pPr lvl="6" rtl="0">
              <a:buNone/>
              <a:defRPr sz="900">
                <a:solidFill>
                  <a:srgbClr val="FFFFFF"/>
                </a:solidFill>
              </a:defRPr>
            </a:lvl7pPr>
            <a:lvl8pPr lvl="7" rtl="0">
              <a:buNone/>
              <a:defRPr sz="900">
                <a:solidFill>
                  <a:srgbClr val="FFFFFF"/>
                </a:solidFill>
              </a:defRPr>
            </a:lvl8pPr>
            <a:lvl9pPr lvl="8" rtl="0">
              <a:buNone/>
              <a:defRPr sz="9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6903186" y="4685184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C6C5C5"/>
                </a:solidFill>
              </a:rPr>
              <a:t>www.companyname.com</a:t>
            </a:r>
            <a:endParaRPr sz="900">
              <a:solidFill>
                <a:srgbClr val="C6C5C5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3" name="Google Shape;93;p19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slide">
  <p:cSld name="CUSTOM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7"/>
          <p:cNvPicPr preferRelativeResize="0"/>
          <p:nvPr/>
        </p:nvPicPr>
        <p:blipFill rotWithShape="1">
          <a:blip r:embed="rId2">
            <a:alphaModFix/>
          </a:blip>
          <a:srcRect b="0" l="0" r="0" t="6568"/>
          <a:stretch/>
        </p:blipFill>
        <p:spPr>
          <a:xfrm>
            <a:off x="345025" y="350313"/>
            <a:ext cx="8453950" cy="44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 txBox="1"/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" type="subTitle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" type="tx">
  <p:cSld name="TITLE_AND_BODY">
    <p:bg>
      <p:bgPr>
        <a:solidFill>
          <a:srgbClr val="19344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795300" y="1710575"/>
            <a:ext cx="7553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/>
          <p:nvPr/>
        </p:nvSpPr>
        <p:spPr>
          <a:xfrm>
            <a:off x="4062450" y="691475"/>
            <a:ext cx="1019100" cy="10191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 txBox="1"/>
          <p:nvPr>
            <p:ph idx="1" type="subTitle"/>
          </p:nvPr>
        </p:nvSpPr>
        <p:spPr>
          <a:xfrm>
            <a:off x="825150" y="4084163"/>
            <a:ext cx="7493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A5B7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- Right">
  <p:cSld name="CUSTOM_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55975" y="2412225"/>
            <a:ext cx="424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5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2" type="title"/>
          </p:nvPr>
        </p:nvSpPr>
        <p:spPr>
          <a:xfrm>
            <a:off x="463975" y="2826650"/>
            <a:ext cx="4032000" cy="20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600"/>
              <a:buFont typeface="Roboto"/>
              <a:buNone/>
              <a:defRPr sz="160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slide">
  <p:cSld name="CUSTOM_7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133" name="Google Shape;133;p30"/>
          <p:cNvSpPr txBox="1"/>
          <p:nvPr>
            <p:ph idx="2" type="title"/>
          </p:nvPr>
        </p:nvSpPr>
        <p:spPr>
          <a:xfrm>
            <a:off x="367675" y="90967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600"/>
              <a:buNone/>
              <a:defRPr sz="2000">
                <a:solidFill>
                  <a:srgbClr val="A0A0A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slide with title and text left">
  <p:cSld name="CUSTOM_9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>
            <p:ph type="title"/>
          </p:nvPr>
        </p:nvSpPr>
        <p:spPr>
          <a:xfrm>
            <a:off x="5083800" y="3416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36" name="Google Shape;136;p31"/>
          <p:cNvSpPr txBox="1"/>
          <p:nvPr>
            <p:ph idx="1" type="body"/>
          </p:nvPr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31"/>
          <p:cNvSpPr txBox="1"/>
          <p:nvPr>
            <p:ph idx="2" type="body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" name="Google Shape;138;p31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1"/>
          <p:cNvSpPr txBox="1"/>
          <p:nvPr>
            <p:ph idx="3" type="subTitle"/>
          </p:nvPr>
        </p:nvSpPr>
        <p:spPr>
          <a:xfrm>
            <a:off x="5191125" y="3836250"/>
            <a:ext cx="3526800" cy="10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wo column slide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" name="Google Shape;142;p32"/>
          <p:cNvSpPr txBox="1"/>
          <p:nvPr>
            <p:ph idx="2" type="title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143" name="Google Shape;143;p32"/>
          <p:cNvSpPr txBox="1"/>
          <p:nvPr>
            <p:ph idx="3" type="title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44" name="Google Shape;144;p32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32"/>
          <p:cNvSpPr txBox="1"/>
          <p:nvPr>
            <p:ph idx="4" type="title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146" name="Google Shape;146;p32"/>
          <p:cNvSpPr txBox="1"/>
          <p:nvPr>
            <p:ph idx="5" type="title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3 column slide">
  <p:cSld name="CUSTOM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149" name="Google Shape;149;p33"/>
          <p:cNvSpPr txBox="1"/>
          <p:nvPr>
            <p:ph idx="2" type="title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50" name="Google Shape;150;p33"/>
          <p:cNvSpPr txBox="1"/>
          <p:nvPr>
            <p:ph idx="3" type="title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151" name="Google Shape;151;p33"/>
          <p:cNvSpPr txBox="1"/>
          <p:nvPr>
            <p:ph idx="4" type="title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52" name="Google Shape;152;p33"/>
          <p:cNvSpPr txBox="1"/>
          <p:nvPr>
            <p:ph idx="5" type="title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153" name="Google Shape;153;p33"/>
          <p:cNvSpPr txBox="1"/>
          <p:nvPr>
            <p:ph idx="6" type="title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54" name="Google Shape;154;p33"/>
          <p:cNvCxnSpPr/>
          <p:nvPr/>
        </p:nvCxnSpPr>
        <p:spPr>
          <a:xfrm>
            <a:off x="3363029" y="2443344"/>
            <a:ext cx="0" cy="13911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33"/>
          <p:cNvCxnSpPr/>
          <p:nvPr/>
        </p:nvCxnSpPr>
        <p:spPr>
          <a:xfrm>
            <a:off x="6082548" y="2443344"/>
            <a:ext cx="0" cy="13911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33"/>
          <p:cNvSpPr txBox="1"/>
          <p:nvPr>
            <p:ph idx="7"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6 columns slide">
  <p:cSld name="CUSTOM_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type="title"/>
          </p:nvPr>
        </p:nvSpPr>
        <p:spPr>
          <a:xfrm>
            <a:off x="7954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9" name="Google Shape;159;p34"/>
          <p:cNvSpPr txBox="1"/>
          <p:nvPr>
            <p:ph idx="2" type="title"/>
          </p:nvPr>
        </p:nvSpPr>
        <p:spPr>
          <a:xfrm>
            <a:off x="795300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60" name="Google Shape;160;p34"/>
          <p:cNvSpPr txBox="1"/>
          <p:nvPr>
            <p:ph idx="3" type="title"/>
          </p:nvPr>
        </p:nvSpPr>
        <p:spPr>
          <a:xfrm>
            <a:off x="3543711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1" name="Google Shape;161;p34"/>
          <p:cNvSpPr txBox="1"/>
          <p:nvPr>
            <p:ph idx="4" type="title"/>
          </p:nvPr>
        </p:nvSpPr>
        <p:spPr>
          <a:xfrm>
            <a:off x="3543638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62" name="Google Shape;162;p34"/>
          <p:cNvSpPr txBox="1"/>
          <p:nvPr>
            <p:ph idx="5" type="title"/>
          </p:nvPr>
        </p:nvSpPr>
        <p:spPr>
          <a:xfrm>
            <a:off x="62920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3" name="Google Shape;163;p34"/>
          <p:cNvSpPr txBox="1"/>
          <p:nvPr>
            <p:ph idx="6" type="title"/>
          </p:nvPr>
        </p:nvSpPr>
        <p:spPr>
          <a:xfrm>
            <a:off x="6291975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64" name="Google Shape;164;p34"/>
          <p:cNvCxnSpPr/>
          <p:nvPr/>
        </p:nvCxnSpPr>
        <p:spPr>
          <a:xfrm>
            <a:off x="3363025" y="1735807"/>
            <a:ext cx="0" cy="29736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34"/>
          <p:cNvCxnSpPr/>
          <p:nvPr/>
        </p:nvCxnSpPr>
        <p:spPr>
          <a:xfrm>
            <a:off x="6082550" y="1735807"/>
            <a:ext cx="0" cy="29736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34"/>
          <p:cNvSpPr txBox="1"/>
          <p:nvPr>
            <p:ph idx="7" type="title"/>
          </p:nvPr>
        </p:nvSpPr>
        <p:spPr>
          <a:xfrm>
            <a:off x="7954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7" name="Google Shape;167;p34"/>
          <p:cNvSpPr txBox="1"/>
          <p:nvPr>
            <p:ph idx="8" type="title"/>
          </p:nvPr>
        </p:nvSpPr>
        <p:spPr>
          <a:xfrm>
            <a:off x="795300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68" name="Google Shape;168;p34"/>
          <p:cNvSpPr txBox="1"/>
          <p:nvPr>
            <p:ph idx="9" type="title"/>
          </p:nvPr>
        </p:nvSpPr>
        <p:spPr>
          <a:xfrm>
            <a:off x="3543711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9" name="Google Shape;169;p34"/>
          <p:cNvSpPr txBox="1"/>
          <p:nvPr>
            <p:ph idx="13" type="title"/>
          </p:nvPr>
        </p:nvSpPr>
        <p:spPr>
          <a:xfrm>
            <a:off x="3543638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70" name="Google Shape;170;p34"/>
          <p:cNvSpPr txBox="1"/>
          <p:nvPr>
            <p:ph idx="14" type="title"/>
          </p:nvPr>
        </p:nvSpPr>
        <p:spPr>
          <a:xfrm>
            <a:off x="62920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1" name="Google Shape;171;p34"/>
          <p:cNvSpPr txBox="1"/>
          <p:nvPr>
            <p:ph idx="15" type="title"/>
          </p:nvPr>
        </p:nvSpPr>
        <p:spPr>
          <a:xfrm>
            <a:off x="6291975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72" name="Google Shape;172;p34"/>
          <p:cNvSpPr txBox="1"/>
          <p:nvPr>
            <p:ph idx="16"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 slide">
  <p:cSld name="CUSTOM_1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/>
          <p:nvPr/>
        </p:nvSpPr>
        <p:spPr>
          <a:xfrm>
            <a:off x="0" y="361712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5"/>
          <p:cNvSpPr/>
          <p:nvPr/>
        </p:nvSpPr>
        <p:spPr>
          <a:xfrm>
            <a:off x="0" y="409420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5"/>
          <p:cNvSpPr txBox="1"/>
          <p:nvPr>
            <p:ph type="title"/>
          </p:nvPr>
        </p:nvSpPr>
        <p:spPr>
          <a:xfrm>
            <a:off x="415625" y="369672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 slide 5">
  <p:cSld name="CUSTOM_12_5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/>
          <p:nvPr/>
        </p:nvSpPr>
        <p:spPr>
          <a:xfrm>
            <a:off x="-45500" y="3921450"/>
            <a:ext cx="9198600" cy="12219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0" y="49937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0" y="97645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6"/>
          <p:cNvSpPr txBox="1"/>
          <p:nvPr>
            <p:ph type="title"/>
          </p:nvPr>
        </p:nvSpPr>
        <p:spPr>
          <a:xfrm>
            <a:off x="415625" y="57897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" name="Google Shape;182;p36"/>
          <p:cNvSpPr txBox="1"/>
          <p:nvPr>
            <p:ph idx="2" type="title"/>
          </p:nvPr>
        </p:nvSpPr>
        <p:spPr>
          <a:xfrm>
            <a:off x="955299" y="4366675"/>
            <a:ext cx="7197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 slide 4">
  <p:cSld name="CUSTOM_12_4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37"/>
          <p:cNvGrpSpPr/>
          <p:nvPr/>
        </p:nvGrpSpPr>
        <p:grpSpPr>
          <a:xfrm>
            <a:off x="3783969" y="-23750"/>
            <a:ext cx="5375861" cy="5177700"/>
            <a:chOff x="3768189" y="-23750"/>
            <a:chExt cx="5375861" cy="5177700"/>
          </a:xfrm>
        </p:grpSpPr>
        <p:sp>
          <p:nvSpPr>
            <p:cNvPr id="185" name="Google Shape;185;p37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7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fmla="val 50000" name="adj"/>
              </a:avLst>
            </a:prstGeom>
            <a:solidFill>
              <a:srgbClr val="193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37"/>
          <p:cNvSpPr txBox="1"/>
          <p:nvPr>
            <p:ph type="title"/>
          </p:nvPr>
        </p:nvSpPr>
        <p:spPr>
          <a:xfrm>
            <a:off x="5083800" y="206100"/>
            <a:ext cx="36384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1" type="body"/>
          </p:nvPr>
        </p:nvSpPr>
        <p:spPr>
          <a:xfrm>
            <a:off x="5083800" y="1488100"/>
            <a:ext cx="36384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 slide 3">
  <p:cSld name="CUSTOM_12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/>
          <p:nvPr/>
        </p:nvSpPr>
        <p:spPr>
          <a:xfrm>
            <a:off x="253325" y="2161325"/>
            <a:ext cx="3095400" cy="2857800"/>
          </a:xfrm>
          <a:prstGeom prst="rect">
            <a:avLst/>
          </a:prstGeom>
          <a:solidFill>
            <a:srgbClr val="FFFFFF">
              <a:alpha val="8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621875" y="2682875"/>
            <a:ext cx="23583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None/>
              <a:defRPr b="1" sz="1400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2" name="Google Shape;192;p38"/>
          <p:cNvSpPr txBox="1"/>
          <p:nvPr>
            <p:ph idx="2" type="title"/>
          </p:nvPr>
        </p:nvSpPr>
        <p:spPr>
          <a:xfrm>
            <a:off x="539550" y="3769825"/>
            <a:ext cx="25230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 slide 2">
  <p:cSld name="CUSTOM_12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type="title"/>
          </p:nvPr>
        </p:nvSpPr>
        <p:spPr>
          <a:xfrm>
            <a:off x="4245650" y="1568125"/>
            <a:ext cx="44826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400"/>
              <a:buNone/>
              <a:defRPr sz="2400">
                <a:solidFill>
                  <a:srgbClr val="19344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9"/>
          <p:cNvSpPr txBox="1"/>
          <p:nvPr>
            <p:ph idx="1" type="subTitle"/>
          </p:nvPr>
        </p:nvSpPr>
        <p:spPr>
          <a:xfrm>
            <a:off x="4879550" y="3694525"/>
            <a:ext cx="32148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E6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 slide 1">
  <p:cSld name="CUSTOM_1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/>
          <p:nvPr/>
        </p:nvSpPr>
        <p:spPr>
          <a:xfrm>
            <a:off x="477850" y="0"/>
            <a:ext cx="4144500" cy="26523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0"/>
          <p:cNvSpPr txBox="1"/>
          <p:nvPr>
            <p:ph type="title"/>
          </p:nvPr>
        </p:nvSpPr>
        <p:spPr>
          <a:xfrm>
            <a:off x="661025" y="158925"/>
            <a:ext cx="38100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9" name="Google Shape;199;p40"/>
          <p:cNvSpPr txBox="1"/>
          <p:nvPr>
            <p:ph idx="1" type="subTitle"/>
          </p:nvPr>
        </p:nvSpPr>
        <p:spPr>
          <a:xfrm>
            <a:off x="661025" y="1140275"/>
            <a:ext cx="3667500" cy="12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">
  <p:cSld name="BIG_NUMBER">
    <p:bg>
      <p:bgPr>
        <a:solidFill>
          <a:srgbClr val="3E606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41"/>
          <p:cNvSpPr txBox="1"/>
          <p:nvPr>
            <p:ph idx="2"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 1">
  <p:cSld name="BIG_NUMBER_1">
    <p:bg>
      <p:bgPr>
        <a:solidFill>
          <a:srgbClr val="3E606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/>
          <p:nvPr>
            <p:ph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" name="Google Shape;205;p42"/>
          <p:cNvSpPr txBox="1"/>
          <p:nvPr>
            <p:ph idx="2" type="title"/>
          </p:nvPr>
        </p:nvSpPr>
        <p:spPr>
          <a:xfrm>
            <a:off x="930100" y="981525"/>
            <a:ext cx="72837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1" sz="72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CUSTOM_1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/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slide with title and text right">
  <p:cSld name="CUSTOM_4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hasCustomPrompt="1" type="title"/>
          </p:nvPr>
        </p:nvSpPr>
        <p:spPr>
          <a:xfrm>
            <a:off x="3830850" y="6752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44"/>
          <p:cNvSpPr txBox="1"/>
          <p:nvPr>
            <p:ph idx="1" type="subTitle"/>
          </p:nvPr>
        </p:nvSpPr>
        <p:spPr>
          <a:xfrm>
            <a:off x="3399300" y="140017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211" name="Google Shape;211;p44"/>
          <p:cNvSpPr txBox="1"/>
          <p:nvPr>
            <p:ph hasCustomPrompt="1" idx="2" type="title"/>
          </p:nvPr>
        </p:nvSpPr>
        <p:spPr>
          <a:xfrm>
            <a:off x="3830850" y="193957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44"/>
          <p:cNvSpPr txBox="1"/>
          <p:nvPr>
            <p:ph idx="3" type="subTitle"/>
          </p:nvPr>
        </p:nvSpPr>
        <p:spPr>
          <a:xfrm>
            <a:off x="3399300" y="266452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213" name="Google Shape;213;p44"/>
          <p:cNvSpPr txBox="1"/>
          <p:nvPr>
            <p:ph hasCustomPrompt="1" idx="4" type="title"/>
          </p:nvPr>
        </p:nvSpPr>
        <p:spPr>
          <a:xfrm>
            <a:off x="3830850" y="32039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44"/>
          <p:cNvSpPr txBox="1"/>
          <p:nvPr>
            <p:ph idx="5" type="subTitle"/>
          </p:nvPr>
        </p:nvSpPr>
        <p:spPr>
          <a:xfrm>
            <a:off x="3399300" y="392887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slide with text">
  <p:cSld name="CUSTOM_15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>
            <p:ph type="title"/>
          </p:nvPr>
        </p:nvSpPr>
        <p:spPr>
          <a:xfrm>
            <a:off x="227550" y="297175"/>
            <a:ext cx="86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rgbClr val="19344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217" name="Google Shape;217;p45"/>
          <p:cNvSpPr txBox="1"/>
          <p:nvPr>
            <p:ph idx="1" type="subTitle"/>
          </p:nvPr>
        </p:nvSpPr>
        <p:spPr>
          <a:xfrm>
            <a:off x="5340273" y="1175975"/>
            <a:ext cx="30951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45"/>
          <p:cNvSpPr txBox="1"/>
          <p:nvPr>
            <p:ph idx="2" type="subTitle"/>
          </p:nvPr>
        </p:nvSpPr>
        <p:spPr>
          <a:xfrm>
            <a:off x="5340273" y="3191751"/>
            <a:ext cx="30951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slide">
  <p:cSld name="CUSTOM_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subTitle"/>
          </p:nvPr>
        </p:nvSpPr>
        <p:spPr>
          <a:xfrm>
            <a:off x="489475" y="157165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21" name="Google Shape;221;p46"/>
          <p:cNvSpPr txBox="1"/>
          <p:nvPr>
            <p:ph idx="2" type="subTitle"/>
          </p:nvPr>
        </p:nvSpPr>
        <p:spPr>
          <a:xfrm>
            <a:off x="489475" y="363490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22" name="Google Shape;222;p46"/>
          <p:cNvSpPr txBox="1"/>
          <p:nvPr>
            <p:ph idx="3" type="subTitle"/>
          </p:nvPr>
        </p:nvSpPr>
        <p:spPr>
          <a:xfrm>
            <a:off x="2879225" y="157165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23" name="Google Shape;223;p46"/>
          <p:cNvSpPr txBox="1"/>
          <p:nvPr>
            <p:ph idx="4" type="subTitle"/>
          </p:nvPr>
        </p:nvSpPr>
        <p:spPr>
          <a:xfrm>
            <a:off x="2879225" y="363490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24" name="Google Shape;224;p46"/>
          <p:cNvSpPr txBox="1"/>
          <p:nvPr>
            <p:ph idx="5" type="subTitle"/>
          </p:nvPr>
        </p:nvSpPr>
        <p:spPr>
          <a:xfrm>
            <a:off x="182025" y="1273000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225" name="Google Shape;225;p46"/>
          <p:cNvSpPr txBox="1"/>
          <p:nvPr>
            <p:ph idx="6" type="subTitle"/>
          </p:nvPr>
        </p:nvSpPr>
        <p:spPr>
          <a:xfrm>
            <a:off x="182025" y="3336025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226" name="Google Shape;226;p46"/>
          <p:cNvSpPr txBox="1"/>
          <p:nvPr>
            <p:ph idx="7" type="subTitle"/>
          </p:nvPr>
        </p:nvSpPr>
        <p:spPr>
          <a:xfrm>
            <a:off x="2571725" y="1273000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227" name="Google Shape;227;p46"/>
          <p:cNvSpPr txBox="1"/>
          <p:nvPr>
            <p:ph idx="8" type="subTitle"/>
          </p:nvPr>
        </p:nvSpPr>
        <p:spPr>
          <a:xfrm>
            <a:off x="2571725" y="3336025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with images &amp; two column">
  <p:cSld name="CUSTOM_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>
            <p:ph type="title"/>
          </p:nvPr>
        </p:nvSpPr>
        <p:spPr>
          <a:xfrm>
            <a:off x="377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230" name="Google Shape;230;p47"/>
          <p:cNvSpPr txBox="1"/>
          <p:nvPr>
            <p:ph idx="2" type="title"/>
          </p:nvPr>
        </p:nvSpPr>
        <p:spPr>
          <a:xfrm>
            <a:off x="4949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231" name="Google Shape;231;p47"/>
          <p:cNvSpPr txBox="1"/>
          <p:nvPr>
            <p:ph idx="3" type="title"/>
          </p:nvPr>
        </p:nvSpPr>
        <p:spPr>
          <a:xfrm>
            <a:off x="674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232" name="Google Shape;232;p47"/>
          <p:cNvSpPr txBox="1"/>
          <p:nvPr>
            <p:ph idx="4" type="title"/>
          </p:nvPr>
        </p:nvSpPr>
        <p:spPr>
          <a:xfrm>
            <a:off x="5246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233" name="Google Shape;233;p47"/>
          <p:cNvCxnSpPr/>
          <p:nvPr/>
        </p:nvCxnSpPr>
        <p:spPr>
          <a:xfrm>
            <a:off x="4583875" y="2747150"/>
            <a:ext cx="0" cy="18792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with image and title">
  <p:cSld name="CUSTOM_14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/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236" name="Google Shape;236;p48"/>
          <p:cNvSpPr txBox="1"/>
          <p:nvPr>
            <p:ph idx="1" type="body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7" name="Google Shape;237;p48"/>
          <p:cNvSpPr/>
          <p:nvPr/>
        </p:nvSpPr>
        <p:spPr>
          <a:xfrm>
            <a:off x="0" y="0"/>
            <a:ext cx="4457400" cy="51435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48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cap="flat" cmpd="sng" w="1905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with image and title 1">
  <p:cSld name="CUSTOM_14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 txBox="1"/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241" name="Google Shape;241;p49"/>
          <p:cNvSpPr txBox="1"/>
          <p:nvPr>
            <p:ph idx="1" type="body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42" name="Google Shape;242;p49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cap="flat" cmpd="sng" w="1905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text right" type="titleOnly">
  <p:cSld name="TITLE_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0"/>
          <p:cNvSpPr txBox="1"/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46" name="Google Shape;246;p50"/>
          <p:cNvSpPr txBox="1"/>
          <p:nvPr>
            <p:ph idx="2" type="title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247" name="Google Shape;247;p50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and text left">
  <p:cSld name="CUSTOM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1"/>
          <p:cNvSpPr txBox="1"/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51" name="Google Shape;251;p51"/>
          <p:cNvSpPr txBox="1"/>
          <p:nvPr>
            <p:ph idx="2" type="title"/>
          </p:nvPr>
        </p:nvSpPr>
        <p:spPr>
          <a:xfrm flipH="1">
            <a:off x="121845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252" name="Google Shape;252;p51"/>
          <p:cNvCxnSpPr/>
          <p:nvPr/>
        </p:nvCxnSpPr>
        <p:spPr>
          <a:xfrm flipH="1">
            <a:off x="961300" y="4021750"/>
            <a:ext cx="5067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and text left 1">
  <p:cSld name="CUSTOM_2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2"/>
          <p:cNvSpPr txBox="1"/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56" name="Google Shape;256;p52"/>
          <p:cNvSpPr txBox="1"/>
          <p:nvPr>
            <p:ph idx="2" type="title"/>
          </p:nvPr>
        </p:nvSpPr>
        <p:spPr>
          <a:xfrm flipH="1">
            <a:off x="1218550" y="2569100"/>
            <a:ext cx="6955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60" name="Google Shape;260;p5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b="0" i="0" sz="2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ites.google.com/cin.ufpe.br/forpdisite/forpdi?authuser=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13.jpg"/><Relationship Id="rId6" Type="http://schemas.openxmlformats.org/officeDocument/2006/relationships/image" Target="../media/image4.jpg"/><Relationship Id="rId7" Type="http://schemas.openxmlformats.org/officeDocument/2006/relationships/image" Target="../media/image11.jpg"/><Relationship Id="rId8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sites.google.com/cin.ufpe.br/forpdisite" TargetMode="External"/><Relationship Id="rId4" Type="http://schemas.openxmlformats.org/officeDocument/2006/relationships/hyperlink" Target="http://forpdi.org/index.php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4"/>
          <p:cNvSpPr txBox="1"/>
          <p:nvPr/>
        </p:nvSpPr>
        <p:spPr>
          <a:xfrm>
            <a:off x="2898750" y="1430950"/>
            <a:ext cx="33465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Forpdi</a:t>
            </a:r>
            <a:endParaRPr sz="14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6" name="Google Shape;266;p54"/>
          <p:cNvSpPr txBox="1"/>
          <p:nvPr/>
        </p:nvSpPr>
        <p:spPr>
          <a:xfrm>
            <a:off x="2030700" y="3921425"/>
            <a:ext cx="5082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Equipe 2</a:t>
            </a:r>
            <a:endParaRPr sz="3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67" name="Google Shape;2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" y="133225"/>
            <a:ext cx="2286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550" y="66600"/>
            <a:ext cx="1484250" cy="14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/>
          <p:nvPr/>
        </p:nvSpPr>
        <p:spPr>
          <a:xfrm>
            <a:off x="236725" y="186525"/>
            <a:ext cx="1520700" cy="523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63" y="854313"/>
            <a:ext cx="8729075" cy="34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50" y="257937"/>
            <a:ext cx="11334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/>
          <p:nvPr/>
        </p:nvSpPr>
        <p:spPr>
          <a:xfrm>
            <a:off x="0" y="925400"/>
            <a:ext cx="9144000" cy="34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236725" y="186525"/>
            <a:ext cx="1520700" cy="523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392" name="Google Shape;3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50" y="257937"/>
            <a:ext cx="11334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25" y="1025825"/>
            <a:ext cx="8858774" cy="31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u="sng">
                <a:latin typeface="Arial"/>
                <a:ea typeface="Arial"/>
                <a:cs typeface="Arial"/>
                <a:sym typeface="Arial"/>
                <a:hlinkClick r:id="rId3"/>
              </a:rPr>
              <a:t>https://sites.google.com/cin.ufpe.br/forpdisite/forpdi?authuser=0</a:t>
            </a:r>
            <a:endParaRPr sz="2000"/>
          </a:p>
        </p:txBody>
      </p:sp>
      <p:sp>
        <p:nvSpPr>
          <p:cNvPr id="399" name="Google Shape;399;p66"/>
          <p:cNvSpPr txBox="1"/>
          <p:nvPr/>
        </p:nvSpPr>
        <p:spPr>
          <a:xfrm>
            <a:off x="311700" y="426600"/>
            <a:ext cx="85206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Funcionamento do ForPDI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type="title"/>
          </p:nvPr>
        </p:nvSpPr>
        <p:spPr>
          <a:xfrm>
            <a:off x="311700" y="26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Com o ForPDI Na UFPE (</a:t>
            </a: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Benefícios)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05" name="Google Shape;40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+ Gestão visual -&gt; +Tempo de resposta 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+ Notificações -&gt; - Atraso 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+ Facilidade de acesso aos dados -&gt; + Eficiência na gerência de metas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- Uso do siga -&gt; - Estresse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+Facilidade de armazenamento -&gt; + Facilidade para gestores 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8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Modelos BPMN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Diagrama PDI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16" name="Google Shape;4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0" y="963175"/>
            <a:ext cx="7799502" cy="39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to-be (Transição) - Diagrama PDI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22" name="Google Shape;4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88" y="1219075"/>
            <a:ext cx="8929424" cy="36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to-be (Total) - Diagrama PDI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28" name="Google Shape;4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7325"/>
            <a:ext cx="8839199" cy="3483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subprocesso PDI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34" name="Google Shape;434;p72"/>
          <p:cNvPicPr preferRelativeResize="0"/>
          <p:nvPr/>
        </p:nvPicPr>
        <p:blipFill rotWithShape="1">
          <a:blip r:embed="rId3">
            <a:alphaModFix/>
          </a:blip>
          <a:srcRect b="-2439" l="0" r="0" t="2440"/>
          <a:stretch/>
        </p:blipFill>
        <p:spPr>
          <a:xfrm>
            <a:off x="152406" y="1041173"/>
            <a:ext cx="8839200" cy="383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/>
        </p:nvSpPr>
        <p:spPr>
          <a:xfrm>
            <a:off x="162825" y="-324225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equipe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74" name="Google Shape;2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200" y="2154100"/>
            <a:ext cx="1101300" cy="11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700" y="2154099"/>
            <a:ext cx="1101300" cy="109882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5"/>
          <p:cNvSpPr txBox="1"/>
          <p:nvPr/>
        </p:nvSpPr>
        <p:spPr>
          <a:xfrm>
            <a:off x="4667275" y="3333550"/>
            <a:ext cx="1282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Matheus Andrade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7" name="Google Shape;277;p55"/>
          <p:cNvSpPr txBox="1"/>
          <p:nvPr/>
        </p:nvSpPr>
        <p:spPr>
          <a:xfrm>
            <a:off x="7760700" y="3333775"/>
            <a:ext cx="11013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Renan Rodrigues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8" name="Google Shape;278;p55"/>
          <p:cNvSpPr txBox="1"/>
          <p:nvPr/>
        </p:nvSpPr>
        <p:spPr>
          <a:xfrm>
            <a:off x="247275" y="3335450"/>
            <a:ext cx="1135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Antônio Almeida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9" name="Google Shape;279;p55"/>
          <p:cNvSpPr txBox="1"/>
          <p:nvPr/>
        </p:nvSpPr>
        <p:spPr>
          <a:xfrm>
            <a:off x="1706650" y="3332325"/>
            <a:ext cx="14601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Gabriel 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Estevam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0" name="Google Shape;280;p55"/>
          <p:cNvSpPr txBox="1"/>
          <p:nvPr/>
        </p:nvSpPr>
        <p:spPr>
          <a:xfrm>
            <a:off x="3348438" y="3326775"/>
            <a:ext cx="993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Jhonata Lima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1684650" y="5169425"/>
            <a:ext cx="23367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Pedro Henrique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82" name="Google Shape;28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19" y="2154100"/>
            <a:ext cx="1101299" cy="110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5525" y="2154112"/>
            <a:ext cx="1101299" cy="110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8100" y="2154329"/>
            <a:ext cx="1460062" cy="109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4225" y="2160300"/>
            <a:ext cx="993476" cy="108731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5"/>
          <p:cNvSpPr txBox="1"/>
          <p:nvPr/>
        </p:nvSpPr>
        <p:spPr>
          <a:xfrm>
            <a:off x="6299600" y="3327575"/>
            <a:ext cx="11013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Pedro He</a:t>
            </a: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nrique</a:t>
            </a:r>
            <a:r>
              <a:rPr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7" name="Google Shape;287;p55"/>
          <p:cNvSpPr txBox="1"/>
          <p:nvPr/>
        </p:nvSpPr>
        <p:spPr>
          <a:xfrm>
            <a:off x="6043525" y="3870975"/>
            <a:ext cx="166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Product Owner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8" name="Google Shape;288;p55"/>
          <p:cNvSpPr txBox="1"/>
          <p:nvPr/>
        </p:nvSpPr>
        <p:spPr>
          <a:xfrm>
            <a:off x="-975" y="3877975"/>
            <a:ext cx="166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Desenvolvedor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9" name="Google Shape;289;p55"/>
          <p:cNvSpPr txBox="1"/>
          <p:nvPr/>
        </p:nvSpPr>
        <p:spPr>
          <a:xfrm>
            <a:off x="1621263" y="3876525"/>
            <a:ext cx="166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Desenvolvedor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90" name="Google Shape;290;p55"/>
          <p:cNvSpPr txBox="1"/>
          <p:nvPr/>
        </p:nvSpPr>
        <p:spPr>
          <a:xfrm>
            <a:off x="3012600" y="3870975"/>
            <a:ext cx="166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Scrum Master (GP)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91" name="Google Shape;291;p55"/>
          <p:cNvSpPr txBox="1"/>
          <p:nvPr/>
        </p:nvSpPr>
        <p:spPr>
          <a:xfrm>
            <a:off x="7474888" y="3870975"/>
            <a:ext cx="166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Desenvolvedor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92" name="Google Shape;292;p55"/>
          <p:cNvSpPr txBox="1"/>
          <p:nvPr/>
        </p:nvSpPr>
        <p:spPr>
          <a:xfrm>
            <a:off x="4719600" y="3870975"/>
            <a:ext cx="1282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Analista de Processos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to-be (Total) - subprocesso PDI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40" name="Google Shape;4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8775"/>
            <a:ext cx="8839200" cy="383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Diagrama Monitoramento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46" name="Google Shape;44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50" y="1039500"/>
            <a:ext cx="8438107" cy="39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5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Coletar dados das metas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52" name="Google Shape;45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8" y="1106425"/>
            <a:ext cx="557212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to-be (Total) - Diagrama Monitoramento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58" name="Google Shape;45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225" y="972575"/>
            <a:ext cx="6983549" cy="394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7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I*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8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AS-IS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948506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to-be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725" y="152400"/>
            <a:ext cx="556722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Ishikawa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8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6"/>
          <p:cNvSpPr txBox="1"/>
          <p:nvPr/>
        </p:nvSpPr>
        <p:spPr>
          <a:xfrm>
            <a:off x="1764375" y="2926088"/>
            <a:ext cx="13704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PEI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 anos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56"/>
          <p:cNvSpPr/>
          <p:nvPr/>
        </p:nvSpPr>
        <p:spPr>
          <a:xfrm>
            <a:off x="4100700" y="1784549"/>
            <a:ext cx="942600" cy="9426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6"/>
          <p:cNvSpPr/>
          <p:nvPr/>
        </p:nvSpPr>
        <p:spPr>
          <a:xfrm>
            <a:off x="1978275" y="1784549"/>
            <a:ext cx="942600" cy="9426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6"/>
          <p:cNvSpPr/>
          <p:nvPr/>
        </p:nvSpPr>
        <p:spPr>
          <a:xfrm>
            <a:off x="6223125" y="1784549"/>
            <a:ext cx="942600" cy="9426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6"/>
          <p:cNvSpPr/>
          <p:nvPr/>
        </p:nvSpPr>
        <p:spPr>
          <a:xfrm>
            <a:off x="3324275" y="2128038"/>
            <a:ext cx="314100" cy="255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6"/>
          <p:cNvSpPr/>
          <p:nvPr/>
        </p:nvSpPr>
        <p:spPr>
          <a:xfrm>
            <a:off x="5486875" y="2128038"/>
            <a:ext cx="314100" cy="255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56"/>
          <p:cNvGrpSpPr/>
          <p:nvPr/>
        </p:nvGrpSpPr>
        <p:grpSpPr>
          <a:xfrm>
            <a:off x="6551653" y="2112375"/>
            <a:ext cx="285543" cy="286947"/>
            <a:chOff x="1443038" y="4081463"/>
            <a:chExt cx="3911550" cy="3930787"/>
          </a:xfrm>
        </p:grpSpPr>
        <p:sp>
          <p:nvSpPr>
            <p:cNvPr id="305" name="Google Shape;305;p56"/>
            <p:cNvSpPr/>
            <p:nvPr/>
          </p:nvSpPr>
          <p:spPr>
            <a:xfrm>
              <a:off x="1443038" y="4476750"/>
              <a:ext cx="3532200" cy="3535500"/>
            </a:xfrm>
            <a:custGeom>
              <a:rect b="b" l="l" r="r" t="t"/>
              <a:pathLst>
                <a:path extrusionOk="0" h="120000" w="120000">
                  <a:moveTo>
                    <a:pt x="59999" y="0"/>
                  </a:moveTo>
                  <a:lnTo>
                    <a:pt x="63694" y="134"/>
                  </a:lnTo>
                  <a:lnTo>
                    <a:pt x="67334" y="458"/>
                  </a:lnTo>
                  <a:lnTo>
                    <a:pt x="70894" y="969"/>
                  </a:lnTo>
                  <a:lnTo>
                    <a:pt x="74400" y="1751"/>
                  </a:lnTo>
                  <a:lnTo>
                    <a:pt x="77824" y="2721"/>
                  </a:lnTo>
                  <a:lnTo>
                    <a:pt x="81168" y="3852"/>
                  </a:lnTo>
                  <a:lnTo>
                    <a:pt x="84404" y="5199"/>
                  </a:lnTo>
                  <a:lnTo>
                    <a:pt x="87559" y="6708"/>
                  </a:lnTo>
                  <a:lnTo>
                    <a:pt x="87478" y="7759"/>
                  </a:lnTo>
                  <a:lnTo>
                    <a:pt x="87532" y="8810"/>
                  </a:lnTo>
                  <a:lnTo>
                    <a:pt x="88206" y="17566"/>
                  </a:lnTo>
                  <a:lnTo>
                    <a:pt x="83217" y="22496"/>
                  </a:lnTo>
                  <a:lnTo>
                    <a:pt x="80629" y="21041"/>
                  </a:lnTo>
                  <a:lnTo>
                    <a:pt x="77959" y="19694"/>
                  </a:lnTo>
                  <a:lnTo>
                    <a:pt x="75155" y="18563"/>
                  </a:lnTo>
                  <a:lnTo>
                    <a:pt x="72269" y="17647"/>
                  </a:lnTo>
                  <a:lnTo>
                    <a:pt x="69330" y="16919"/>
                  </a:lnTo>
                  <a:lnTo>
                    <a:pt x="66283" y="16353"/>
                  </a:lnTo>
                  <a:lnTo>
                    <a:pt x="63155" y="16003"/>
                  </a:lnTo>
                  <a:lnTo>
                    <a:pt x="59999" y="15895"/>
                  </a:lnTo>
                  <a:lnTo>
                    <a:pt x="56710" y="16003"/>
                  </a:lnTo>
                  <a:lnTo>
                    <a:pt x="53474" y="16380"/>
                  </a:lnTo>
                  <a:lnTo>
                    <a:pt x="50346" y="16946"/>
                  </a:lnTo>
                  <a:lnTo>
                    <a:pt x="47271" y="17754"/>
                  </a:lnTo>
                  <a:lnTo>
                    <a:pt x="44278" y="18778"/>
                  </a:lnTo>
                  <a:lnTo>
                    <a:pt x="41393" y="19991"/>
                  </a:lnTo>
                  <a:lnTo>
                    <a:pt x="38642" y="21418"/>
                  </a:lnTo>
                  <a:lnTo>
                    <a:pt x="36000" y="23035"/>
                  </a:lnTo>
                  <a:lnTo>
                    <a:pt x="33438" y="24759"/>
                  </a:lnTo>
                  <a:lnTo>
                    <a:pt x="31065" y="26726"/>
                  </a:lnTo>
                  <a:lnTo>
                    <a:pt x="28826" y="28828"/>
                  </a:lnTo>
                  <a:lnTo>
                    <a:pt x="26723" y="31064"/>
                  </a:lnTo>
                  <a:lnTo>
                    <a:pt x="24782" y="33488"/>
                  </a:lnTo>
                  <a:lnTo>
                    <a:pt x="22975" y="35994"/>
                  </a:lnTo>
                  <a:lnTo>
                    <a:pt x="21411" y="38634"/>
                  </a:lnTo>
                  <a:lnTo>
                    <a:pt x="19982" y="41436"/>
                  </a:lnTo>
                  <a:lnTo>
                    <a:pt x="18768" y="44292"/>
                  </a:lnTo>
                  <a:lnTo>
                    <a:pt x="17743" y="47256"/>
                  </a:lnTo>
                  <a:lnTo>
                    <a:pt x="16934" y="50327"/>
                  </a:lnTo>
                  <a:lnTo>
                    <a:pt x="16368" y="53506"/>
                  </a:lnTo>
                  <a:lnTo>
                    <a:pt x="16017" y="56713"/>
                  </a:lnTo>
                  <a:lnTo>
                    <a:pt x="15883" y="59973"/>
                  </a:lnTo>
                  <a:lnTo>
                    <a:pt x="16017" y="63313"/>
                  </a:lnTo>
                  <a:lnTo>
                    <a:pt x="16368" y="66519"/>
                  </a:lnTo>
                  <a:lnTo>
                    <a:pt x="16934" y="69672"/>
                  </a:lnTo>
                  <a:lnTo>
                    <a:pt x="17743" y="72743"/>
                  </a:lnTo>
                  <a:lnTo>
                    <a:pt x="18768" y="75707"/>
                  </a:lnTo>
                  <a:lnTo>
                    <a:pt x="19982" y="78590"/>
                  </a:lnTo>
                  <a:lnTo>
                    <a:pt x="21411" y="81338"/>
                  </a:lnTo>
                  <a:lnTo>
                    <a:pt x="22975" y="84005"/>
                  </a:lnTo>
                  <a:lnTo>
                    <a:pt x="24782" y="86537"/>
                  </a:lnTo>
                  <a:lnTo>
                    <a:pt x="26723" y="88908"/>
                  </a:lnTo>
                  <a:lnTo>
                    <a:pt x="28826" y="91198"/>
                  </a:lnTo>
                  <a:lnTo>
                    <a:pt x="31065" y="93300"/>
                  </a:lnTo>
                  <a:lnTo>
                    <a:pt x="33492" y="95186"/>
                  </a:lnTo>
                  <a:lnTo>
                    <a:pt x="36000" y="96991"/>
                  </a:lnTo>
                  <a:lnTo>
                    <a:pt x="38642" y="98607"/>
                  </a:lnTo>
                  <a:lnTo>
                    <a:pt x="41420" y="99982"/>
                  </a:lnTo>
                  <a:lnTo>
                    <a:pt x="44305" y="101194"/>
                  </a:lnTo>
                  <a:lnTo>
                    <a:pt x="47271" y="102218"/>
                  </a:lnTo>
                  <a:lnTo>
                    <a:pt x="50346" y="103026"/>
                  </a:lnTo>
                  <a:lnTo>
                    <a:pt x="53501" y="103619"/>
                  </a:lnTo>
                  <a:lnTo>
                    <a:pt x="56710" y="103996"/>
                  </a:lnTo>
                  <a:lnTo>
                    <a:pt x="59999" y="104077"/>
                  </a:lnTo>
                  <a:lnTo>
                    <a:pt x="63316" y="103996"/>
                  </a:lnTo>
                  <a:lnTo>
                    <a:pt x="66525" y="103619"/>
                  </a:lnTo>
                  <a:lnTo>
                    <a:pt x="69680" y="103026"/>
                  </a:lnTo>
                  <a:lnTo>
                    <a:pt x="72782" y="102218"/>
                  </a:lnTo>
                  <a:lnTo>
                    <a:pt x="75721" y="101194"/>
                  </a:lnTo>
                  <a:lnTo>
                    <a:pt x="78606" y="99982"/>
                  </a:lnTo>
                  <a:lnTo>
                    <a:pt x="81411" y="98607"/>
                  </a:lnTo>
                  <a:lnTo>
                    <a:pt x="84026" y="96991"/>
                  </a:lnTo>
                  <a:lnTo>
                    <a:pt x="86561" y="95186"/>
                  </a:lnTo>
                  <a:lnTo>
                    <a:pt x="88934" y="93300"/>
                  </a:lnTo>
                  <a:lnTo>
                    <a:pt x="91226" y="91198"/>
                  </a:lnTo>
                  <a:lnTo>
                    <a:pt x="93330" y="88908"/>
                  </a:lnTo>
                  <a:lnTo>
                    <a:pt x="95271" y="86537"/>
                  </a:lnTo>
                  <a:lnTo>
                    <a:pt x="97024" y="84005"/>
                  </a:lnTo>
                  <a:lnTo>
                    <a:pt x="98642" y="81338"/>
                  </a:lnTo>
                  <a:lnTo>
                    <a:pt x="100017" y="78590"/>
                  </a:lnTo>
                  <a:lnTo>
                    <a:pt x="101231" y="75707"/>
                  </a:lnTo>
                  <a:lnTo>
                    <a:pt x="102283" y="72743"/>
                  </a:lnTo>
                  <a:lnTo>
                    <a:pt x="103065" y="69672"/>
                  </a:lnTo>
                  <a:lnTo>
                    <a:pt x="103658" y="66519"/>
                  </a:lnTo>
                  <a:lnTo>
                    <a:pt x="104035" y="63313"/>
                  </a:lnTo>
                  <a:lnTo>
                    <a:pt x="104143" y="59973"/>
                  </a:lnTo>
                  <a:lnTo>
                    <a:pt x="104035" y="56820"/>
                  </a:lnTo>
                  <a:lnTo>
                    <a:pt x="103712" y="53749"/>
                  </a:lnTo>
                  <a:lnTo>
                    <a:pt x="103146" y="50704"/>
                  </a:lnTo>
                  <a:lnTo>
                    <a:pt x="102391" y="47741"/>
                  </a:lnTo>
                  <a:lnTo>
                    <a:pt x="101474" y="44831"/>
                  </a:lnTo>
                  <a:lnTo>
                    <a:pt x="100341" y="42083"/>
                  </a:lnTo>
                  <a:lnTo>
                    <a:pt x="98993" y="39362"/>
                  </a:lnTo>
                  <a:lnTo>
                    <a:pt x="97537" y="36775"/>
                  </a:lnTo>
                  <a:lnTo>
                    <a:pt x="103011" y="31306"/>
                  </a:lnTo>
                  <a:lnTo>
                    <a:pt x="110642" y="31872"/>
                  </a:lnTo>
                  <a:lnTo>
                    <a:pt x="111532" y="31899"/>
                  </a:lnTo>
                  <a:lnTo>
                    <a:pt x="112260" y="31899"/>
                  </a:lnTo>
                  <a:lnTo>
                    <a:pt x="112988" y="31818"/>
                  </a:lnTo>
                  <a:lnTo>
                    <a:pt x="114606" y="35024"/>
                  </a:lnTo>
                  <a:lnTo>
                    <a:pt x="115982" y="38338"/>
                  </a:lnTo>
                  <a:lnTo>
                    <a:pt x="117195" y="41760"/>
                  </a:lnTo>
                  <a:lnTo>
                    <a:pt x="118166" y="45235"/>
                  </a:lnTo>
                  <a:lnTo>
                    <a:pt x="118975" y="48792"/>
                  </a:lnTo>
                  <a:lnTo>
                    <a:pt x="119541" y="52483"/>
                  </a:lnTo>
                  <a:lnTo>
                    <a:pt x="119919" y="56228"/>
                  </a:lnTo>
                  <a:lnTo>
                    <a:pt x="119999" y="59973"/>
                  </a:lnTo>
                  <a:lnTo>
                    <a:pt x="119865" y="63960"/>
                  </a:lnTo>
                  <a:lnTo>
                    <a:pt x="119514" y="67813"/>
                  </a:lnTo>
                  <a:lnTo>
                    <a:pt x="118894" y="71612"/>
                  </a:lnTo>
                  <a:lnTo>
                    <a:pt x="118058" y="75330"/>
                  </a:lnTo>
                  <a:lnTo>
                    <a:pt x="116952" y="78940"/>
                  </a:lnTo>
                  <a:lnTo>
                    <a:pt x="115658" y="82469"/>
                  </a:lnTo>
                  <a:lnTo>
                    <a:pt x="114148" y="85918"/>
                  </a:lnTo>
                  <a:lnTo>
                    <a:pt x="112449" y="89205"/>
                  </a:lnTo>
                  <a:lnTo>
                    <a:pt x="110507" y="92357"/>
                  </a:lnTo>
                  <a:lnTo>
                    <a:pt x="108431" y="95455"/>
                  </a:lnTo>
                  <a:lnTo>
                    <a:pt x="106166" y="98311"/>
                  </a:lnTo>
                  <a:lnTo>
                    <a:pt x="103739" y="101086"/>
                  </a:lnTo>
                  <a:lnTo>
                    <a:pt x="101096" y="103700"/>
                  </a:lnTo>
                  <a:lnTo>
                    <a:pt x="98346" y="106151"/>
                  </a:lnTo>
                  <a:lnTo>
                    <a:pt x="95433" y="108414"/>
                  </a:lnTo>
                  <a:lnTo>
                    <a:pt x="92386" y="110516"/>
                  </a:lnTo>
                  <a:lnTo>
                    <a:pt x="89231" y="112429"/>
                  </a:lnTo>
                  <a:lnTo>
                    <a:pt x="85914" y="114126"/>
                  </a:lnTo>
                  <a:lnTo>
                    <a:pt x="82489" y="115635"/>
                  </a:lnTo>
                  <a:lnTo>
                    <a:pt x="78984" y="116928"/>
                  </a:lnTo>
                  <a:lnTo>
                    <a:pt x="75370" y="118006"/>
                  </a:lnTo>
                  <a:lnTo>
                    <a:pt x="71622" y="118868"/>
                  </a:lnTo>
                  <a:lnTo>
                    <a:pt x="67820" y="119461"/>
                  </a:lnTo>
                  <a:lnTo>
                    <a:pt x="63937" y="119865"/>
                  </a:lnTo>
                  <a:lnTo>
                    <a:pt x="59999" y="120000"/>
                  </a:lnTo>
                  <a:lnTo>
                    <a:pt x="56062" y="119865"/>
                  </a:lnTo>
                  <a:lnTo>
                    <a:pt x="52179" y="119461"/>
                  </a:lnTo>
                  <a:lnTo>
                    <a:pt x="48377" y="118868"/>
                  </a:lnTo>
                  <a:lnTo>
                    <a:pt x="44683" y="118006"/>
                  </a:lnTo>
                  <a:lnTo>
                    <a:pt x="41015" y="116928"/>
                  </a:lnTo>
                  <a:lnTo>
                    <a:pt x="37510" y="115635"/>
                  </a:lnTo>
                  <a:lnTo>
                    <a:pt x="34085" y="114126"/>
                  </a:lnTo>
                  <a:lnTo>
                    <a:pt x="30768" y="112429"/>
                  </a:lnTo>
                  <a:lnTo>
                    <a:pt x="27613" y="110516"/>
                  </a:lnTo>
                  <a:lnTo>
                    <a:pt x="24566" y="108414"/>
                  </a:lnTo>
                  <a:lnTo>
                    <a:pt x="21653" y="106151"/>
                  </a:lnTo>
                  <a:lnTo>
                    <a:pt x="18903" y="103700"/>
                  </a:lnTo>
                  <a:lnTo>
                    <a:pt x="16287" y="101086"/>
                  </a:lnTo>
                  <a:lnTo>
                    <a:pt x="13833" y="98311"/>
                  </a:lnTo>
                  <a:lnTo>
                    <a:pt x="11541" y="95455"/>
                  </a:lnTo>
                  <a:lnTo>
                    <a:pt x="9492" y="92357"/>
                  </a:lnTo>
                  <a:lnTo>
                    <a:pt x="7577" y="89205"/>
                  </a:lnTo>
                  <a:lnTo>
                    <a:pt x="5878" y="85918"/>
                  </a:lnTo>
                  <a:lnTo>
                    <a:pt x="4341" y="82469"/>
                  </a:lnTo>
                  <a:lnTo>
                    <a:pt x="3047" y="78940"/>
                  </a:lnTo>
                  <a:lnTo>
                    <a:pt x="1995" y="75330"/>
                  </a:lnTo>
                  <a:lnTo>
                    <a:pt x="1132" y="71612"/>
                  </a:lnTo>
                  <a:lnTo>
                    <a:pt x="485" y="67813"/>
                  </a:lnTo>
                  <a:lnTo>
                    <a:pt x="134" y="63960"/>
                  </a:lnTo>
                  <a:lnTo>
                    <a:pt x="0" y="59973"/>
                  </a:lnTo>
                  <a:lnTo>
                    <a:pt x="134" y="56066"/>
                  </a:lnTo>
                  <a:lnTo>
                    <a:pt x="485" y="52159"/>
                  </a:lnTo>
                  <a:lnTo>
                    <a:pt x="1132" y="48387"/>
                  </a:lnTo>
                  <a:lnTo>
                    <a:pt x="1995" y="44669"/>
                  </a:lnTo>
                  <a:lnTo>
                    <a:pt x="3047" y="41032"/>
                  </a:lnTo>
                  <a:lnTo>
                    <a:pt x="4341" y="37503"/>
                  </a:lnTo>
                  <a:lnTo>
                    <a:pt x="5878" y="34081"/>
                  </a:lnTo>
                  <a:lnTo>
                    <a:pt x="7577" y="30794"/>
                  </a:lnTo>
                  <a:lnTo>
                    <a:pt x="9492" y="27615"/>
                  </a:lnTo>
                  <a:lnTo>
                    <a:pt x="11541" y="24571"/>
                  </a:lnTo>
                  <a:lnTo>
                    <a:pt x="13833" y="21661"/>
                  </a:lnTo>
                  <a:lnTo>
                    <a:pt x="16287" y="18886"/>
                  </a:lnTo>
                  <a:lnTo>
                    <a:pt x="18903" y="16299"/>
                  </a:lnTo>
                  <a:lnTo>
                    <a:pt x="21653" y="13875"/>
                  </a:lnTo>
                  <a:lnTo>
                    <a:pt x="24566" y="11612"/>
                  </a:lnTo>
                  <a:lnTo>
                    <a:pt x="27613" y="9483"/>
                  </a:lnTo>
                  <a:lnTo>
                    <a:pt x="30768" y="7597"/>
                  </a:lnTo>
                  <a:lnTo>
                    <a:pt x="34085" y="5873"/>
                  </a:lnTo>
                  <a:lnTo>
                    <a:pt x="37510" y="4391"/>
                  </a:lnTo>
                  <a:lnTo>
                    <a:pt x="41015" y="3044"/>
                  </a:lnTo>
                  <a:lnTo>
                    <a:pt x="44629" y="1993"/>
                  </a:lnTo>
                  <a:lnTo>
                    <a:pt x="48377" y="1131"/>
                  </a:lnTo>
                  <a:lnTo>
                    <a:pt x="52179" y="484"/>
                  </a:lnTo>
                  <a:lnTo>
                    <a:pt x="56035" y="134"/>
                  </a:lnTo>
                  <a:lnTo>
                    <a:pt x="59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56"/>
            <p:cNvSpPr/>
            <p:nvPr/>
          </p:nvSpPr>
          <p:spPr>
            <a:xfrm>
              <a:off x="2339976" y="5373688"/>
              <a:ext cx="1738200" cy="17400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5419" y="218"/>
                  </a:lnTo>
                  <a:lnTo>
                    <a:pt x="70620" y="984"/>
                  </a:lnTo>
                  <a:lnTo>
                    <a:pt x="75711" y="2134"/>
                  </a:lnTo>
                  <a:lnTo>
                    <a:pt x="80638" y="3720"/>
                  </a:lnTo>
                  <a:lnTo>
                    <a:pt x="85346" y="5690"/>
                  </a:lnTo>
                  <a:lnTo>
                    <a:pt x="84854" y="6183"/>
                  </a:lnTo>
                  <a:lnTo>
                    <a:pt x="62408" y="28618"/>
                  </a:lnTo>
                  <a:lnTo>
                    <a:pt x="60000" y="28563"/>
                  </a:lnTo>
                  <a:lnTo>
                    <a:pt x="56058" y="28782"/>
                  </a:lnTo>
                  <a:lnTo>
                    <a:pt x="52281" y="29548"/>
                  </a:lnTo>
                  <a:lnTo>
                    <a:pt x="48667" y="30697"/>
                  </a:lnTo>
                  <a:lnTo>
                    <a:pt x="45164" y="32284"/>
                  </a:lnTo>
                  <a:lnTo>
                    <a:pt x="42043" y="34145"/>
                  </a:lnTo>
                  <a:lnTo>
                    <a:pt x="39087" y="36443"/>
                  </a:lnTo>
                  <a:lnTo>
                    <a:pt x="36459" y="39069"/>
                  </a:lnTo>
                  <a:lnTo>
                    <a:pt x="34160" y="42079"/>
                  </a:lnTo>
                  <a:lnTo>
                    <a:pt x="32189" y="45253"/>
                  </a:lnTo>
                  <a:lnTo>
                    <a:pt x="30602" y="48645"/>
                  </a:lnTo>
                  <a:lnTo>
                    <a:pt x="29452" y="52257"/>
                  </a:lnTo>
                  <a:lnTo>
                    <a:pt x="28795" y="56032"/>
                  </a:lnTo>
                  <a:lnTo>
                    <a:pt x="28576" y="59972"/>
                  </a:lnTo>
                  <a:lnTo>
                    <a:pt x="28795" y="63967"/>
                  </a:lnTo>
                  <a:lnTo>
                    <a:pt x="29452" y="67742"/>
                  </a:lnTo>
                  <a:lnTo>
                    <a:pt x="30602" y="71409"/>
                  </a:lnTo>
                  <a:lnTo>
                    <a:pt x="32189" y="74801"/>
                  </a:lnTo>
                  <a:lnTo>
                    <a:pt x="34160" y="78030"/>
                  </a:lnTo>
                  <a:lnTo>
                    <a:pt x="36459" y="80875"/>
                  </a:lnTo>
                  <a:lnTo>
                    <a:pt x="39087" y="83556"/>
                  </a:lnTo>
                  <a:lnTo>
                    <a:pt x="41989" y="85854"/>
                  </a:lnTo>
                  <a:lnTo>
                    <a:pt x="45164" y="87824"/>
                  </a:lnTo>
                  <a:lnTo>
                    <a:pt x="48558" y="89357"/>
                  </a:lnTo>
                  <a:lnTo>
                    <a:pt x="52281" y="90506"/>
                  </a:lnTo>
                  <a:lnTo>
                    <a:pt x="56058" y="91272"/>
                  </a:lnTo>
                  <a:lnTo>
                    <a:pt x="60000" y="91491"/>
                  </a:lnTo>
                  <a:lnTo>
                    <a:pt x="63941" y="91272"/>
                  </a:lnTo>
                  <a:lnTo>
                    <a:pt x="67718" y="90506"/>
                  </a:lnTo>
                  <a:lnTo>
                    <a:pt x="71332" y="89357"/>
                  </a:lnTo>
                  <a:lnTo>
                    <a:pt x="74835" y="87824"/>
                  </a:lnTo>
                  <a:lnTo>
                    <a:pt x="77956" y="85854"/>
                  </a:lnTo>
                  <a:lnTo>
                    <a:pt x="80912" y="83556"/>
                  </a:lnTo>
                  <a:lnTo>
                    <a:pt x="83540" y="80875"/>
                  </a:lnTo>
                  <a:lnTo>
                    <a:pt x="85839" y="78030"/>
                  </a:lnTo>
                  <a:lnTo>
                    <a:pt x="87810" y="74801"/>
                  </a:lnTo>
                  <a:lnTo>
                    <a:pt x="89397" y="71409"/>
                  </a:lnTo>
                  <a:lnTo>
                    <a:pt x="90547" y="67742"/>
                  </a:lnTo>
                  <a:lnTo>
                    <a:pt x="91204" y="63967"/>
                  </a:lnTo>
                  <a:lnTo>
                    <a:pt x="91423" y="59972"/>
                  </a:lnTo>
                  <a:lnTo>
                    <a:pt x="91368" y="57619"/>
                  </a:lnTo>
                  <a:lnTo>
                    <a:pt x="113923" y="35129"/>
                  </a:lnTo>
                  <a:lnTo>
                    <a:pt x="114306" y="34637"/>
                  </a:lnTo>
                  <a:lnTo>
                    <a:pt x="116277" y="39398"/>
                  </a:lnTo>
                  <a:lnTo>
                    <a:pt x="117919" y="44268"/>
                  </a:lnTo>
                  <a:lnTo>
                    <a:pt x="119014" y="49357"/>
                  </a:lnTo>
                  <a:lnTo>
                    <a:pt x="119726" y="54664"/>
                  </a:lnTo>
                  <a:lnTo>
                    <a:pt x="120000" y="59972"/>
                  </a:lnTo>
                  <a:lnTo>
                    <a:pt x="119726" y="65499"/>
                  </a:lnTo>
                  <a:lnTo>
                    <a:pt x="119014" y="70752"/>
                  </a:lnTo>
                  <a:lnTo>
                    <a:pt x="117864" y="75950"/>
                  </a:lnTo>
                  <a:lnTo>
                    <a:pt x="116222" y="80984"/>
                  </a:lnTo>
                  <a:lnTo>
                    <a:pt x="114251" y="85745"/>
                  </a:lnTo>
                  <a:lnTo>
                    <a:pt x="111788" y="90287"/>
                  </a:lnTo>
                  <a:lnTo>
                    <a:pt x="109051" y="94664"/>
                  </a:lnTo>
                  <a:lnTo>
                    <a:pt x="105930" y="98659"/>
                  </a:lnTo>
                  <a:lnTo>
                    <a:pt x="102372" y="102489"/>
                  </a:lnTo>
                  <a:lnTo>
                    <a:pt x="98704" y="105937"/>
                  </a:lnTo>
                  <a:lnTo>
                    <a:pt x="94543" y="109056"/>
                  </a:lnTo>
                  <a:lnTo>
                    <a:pt x="90273" y="111846"/>
                  </a:lnTo>
                  <a:lnTo>
                    <a:pt x="85784" y="114254"/>
                  </a:lnTo>
                  <a:lnTo>
                    <a:pt x="80912" y="116279"/>
                  </a:lnTo>
                  <a:lnTo>
                    <a:pt x="75985" y="117865"/>
                  </a:lnTo>
                  <a:lnTo>
                    <a:pt x="70784" y="119015"/>
                  </a:lnTo>
                  <a:lnTo>
                    <a:pt x="65419" y="119726"/>
                  </a:lnTo>
                  <a:lnTo>
                    <a:pt x="60000" y="120000"/>
                  </a:lnTo>
                  <a:lnTo>
                    <a:pt x="54580" y="119726"/>
                  </a:lnTo>
                  <a:lnTo>
                    <a:pt x="49215" y="119015"/>
                  </a:lnTo>
                  <a:lnTo>
                    <a:pt x="44014" y="117865"/>
                  </a:lnTo>
                  <a:lnTo>
                    <a:pt x="39087" y="116224"/>
                  </a:lnTo>
                  <a:lnTo>
                    <a:pt x="34324" y="114254"/>
                  </a:lnTo>
                  <a:lnTo>
                    <a:pt x="29726" y="111846"/>
                  </a:lnTo>
                  <a:lnTo>
                    <a:pt x="25456" y="109056"/>
                  </a:lnTo>
                  <a:lnTo>
                    <a:pt x="21405" y="105937"/>
                  </a:lnTo>
                  <a:lnTo>
                    <a:pt x="17627" y="102489"/>
                  </a:lnTo>
                  <a:lnTo>
                    <a:pt x="14178" y="98659"/>
                  </a:lnTo>
                  <a:lnTo>
                    <a:pt x="11003" y="94555"/>
                  </a:lnTo>
                  <a:lnTo>
                    <a:pt x="8211" y="90287"/>
                  </a:lnTo>
                  <a:lnTo>
                    <a:pt x="5857" y="85745"/>
                  </a:lnTo>
                  <a:lnTo>
                    <a:pt x="3777" y="80875"/>
                  </a:lnTo>
                  <a:lnTo>
                    <a:pt x="2135" y="75950"/>
                  </a:lnTo>
                  <a:lnTo>
                    <a:pt x="985" y="70752"/>
                  </a:lnTo>
                  <a:lnTo>
                    <a:pt x="273" y="65444"/>
                  </a:lnTo>
                  <a:lnTo>
                    <a:pt x="0" y="59972"/>
                  </a:lnTo>
                  <a:lnTo>
                    <a:pt x="273" y="54555"/>
                  </a:lnTo>
                  <a:lnTo>
                    <a:pt x="985" y="49192"/>
                  </a:lnTo>
                  <a:lnTo>
                    <a:pt x="2135" y="44049"/>
                  </a:lnTo>
                  <a:lnTo>
                    <a:pt x="3777" y="39069"/>
                  </a:lnTo>
                  <a:lnTo>
                    <a:pt x="5857" y="34309"/>
                  </a:lnTo>
                  <a:lnTo>
                    <a:pt x="8211" y="29712"/>
                  </a:lnTo>
                  <a:lnTo>
                    <a:pt x="11003" y="25444"/>
                  </a:lnTo>
                  <a:lnTo>
                    <a:pt x="14178" y="21285"/>
                  </a:lnTo>
                  <a:lnTo>
                    <a:pt x="17627" y="17619"/>
                  </a:lnTo>
                  <a:lnTo>
                    <a:pt x="21405" y="14172"/>
                  </a:lnTo>
                  <a:lnTo>
                    <a:pt x="25456" y="10998"/>
                  </a:lnTo>
                  <a:lnTo>
                    <a:pt x="29726" y="8207"/>
                  </a:lnTo>
                  <a:lnTo>
                    <a:pt x="34324" y="5745"/>
                  </a:lnTo>
                  <a:lnTo>
                    <a:pt x="39087" y="3775"/>
                  </a:lnTo>
                  <a:lnTo>
                    <a:pt x="44014" y="2134"/>
                  </a:lnTo>
                  <a:lnTo>
                    <a:pt x="49215" y="984"/>
                  </a:lnTo>
                  <a:lnTo>
                    <a:pt x="54580" y="218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56"/>
            <p:cNvSpPr/>
            <p:nvPr/>
          </p:nvSpPr>
          <p:spPr>
            <a:xfrm>
              <a:off x="3214688" y="4081463"/>
              <a:ext cx="2139900" cy="2152500"/>
            </a:xfrm>
            <a:custGeom>
              <a:rect b="b" l="l" r="r" t="t"/>
              <a:pathLst>
                <a:path extrusionOk="0" h="120000" w="120000">
                  <a:moveTo>
                    <a:pt x="83456" y="0"/>
                  </a:moveTo>
                  <a:lnTo>
                    <a:pt x="84124" y="88"/>
                  </a:lnTo>
                  <a:lnTo>
                    <a:pt x="84747" y="353"/>
                  </a:lnTo>
                  <a:lnTo>
                    <a:pt x="85281" y="796"/>
                  </a:lnTo>
                  <a:lnTo>
                    <a:pt x="85593" y="1415"/>
                  </a:lnTo>
                  <a:lnTo>
                    <a:pt x="85816" y="2078"/>
                  </a:lnTo>
                  <a:lnTo>
                    <a:pt x="87195" y="19904"/>
                  </a:lnTo>
                  <a:lnTo>
                    <a:pt x="93916" y="13225"/>
                  </a:lnTo>
                  <a:lnTo>
                    <a:pt x="94985" y="12296"/>
                  </a:lnTo>
                  <a:lnTo>
                    <a:pt x="96186" y="11721"/>
                  </a:lnTo>
                  <a:lnTo>
                    <a:pt x="97433" y="11323"/>
                  </a:lnTo>
                  <a:lnTo>
                    <a:pt x="98724" y="11234"/>
                  </a:lnTo>
                  <a:lnTo>
                    <a:pt x="100059" y="11323"/>
                  </a:lnTo>
                  <a:lnTo>
                    <a:pt x="101350" y="11721"/>
                  </a:lnTo>
                  <a:lnTo>
                    <a:pt x="102551" y="12296"/>
                  </a:lnTo>
                  <a:lnTo>
                    <a:pt x="103620" y="13225"/>
                  </a:lnTo>
                  <a:lnTo>
                    <a:pt x="107626" y="17294"/>
                  </a:lnTo>
                  <a:lnTo>
                    <a:pt x="108605" y="18488"/>
                  </a:lnTo>
                  <a:lnTo>
                    <a:pt x="109272" y="19904"/>
                  </a:lnTo>
                  <a:lnTo>
                    <a:pt x="109629" y="21363"/>
                  </a:lnTo>
                  <a:lnTo>
                    <a:pt x="109629" y="22823"/>
                  </a:lnTo>
                  <a:lnTo>
                    <a:pt x="109272" y="24283"/>
                  </a:lnTo>
                  <a:lnTo>
                    <a:pt x="108605" y="25698"/>
                  </a:lnTo>
                  <a:lnTo>
                    <a:pt x="107626" y="26936"/>
                  </a:lnTo>
                  <a:lnTo>
                    <a:pt x="101795" y="32731"/>
                  </a:lnTo>
                  <a:lnTo>
                    <a:pt x="117863" y="34014"/>
                  </a:lnTo>
                  <a:lnTo>
                    <a:pt x="118575" y="34190"/>
                  </a:lnTo>
                  <a:lnTo>
                    <a:pt x="119243" y="34589"/>
                  </a:lnTo>
                  <a:lnTo>
                    <a:pt x="119643" y="35119"/>
                  </a:lnTo>
                  <a:lnTo>
                    <a:pt x="119910" y="35871"/>
                  </a:lnTo>
                  <a:lnTo>
                    <a:pt x="120000" y="36535"/>
                  </a:lnTo>
                  <a:lnTo>
                    <a:pt x="119777" y="37242"/>
                  </a:lnTo>
                  <a:lnTo>
                    <a:pt x="119332" y="37906"/>
                  </a:lnTo>
                  <a:lnTo>
                    <a:pt x="92848" y="64179"/>
                  </a:lnTo>
                  <a:lnTo>
                    <a:pt x="91424" y="65418"/>
                  </a:lnTo>
                  <a:lnTo>
                    <a:pt x="89866" y="66347"/>
                  </a:lnTo>
                  <a:lnTo>
                    <a:pt x="88219" y="67010"/>
                  </a:lnTo>
                  <a:lnTo>
                    <a:pt x="86483" y="67408"/>
                  </a:lnTo>
                  <a:lnTo>
                    <a:pt x="84658" y="67585"/>
                  </a:lnTo>
                  <a:lnTo>
                    <a:pt x="84258" y="67541"/>
                  </a:lnTo>
                  <a:lnTo>
                    <a:pt x="83813" y="67541"/>
                  </a:lnTo>
                  <a:lnTo>
                    <a:pt x="83145" y="67453"/>
                  </a:lnTo>
                  <a:lnTo>
                    <a:pt x="68011" y="66347"/>
                  </a:lnTo>
                  <a:lnTo>
                    <a:pt x="15934" y="118098"/>
                  </a:lnTo>
                  <a:lnTo>
                    <a:pt x="14866" y="118938"/>
                  </a:lnTo>
                  <a:lnTo>
                    <a:pt x="13620" y="119469"/>
                  </a:lnTo>
                  <a:lnTo>
                    <a:pt x="12195" y="119734"/>
                  </a:lnTo>
                  <a:lnTo>
                    <a:pt x="6053" y="120000"/>
                  </a:lnTo>
                  <a:lnTo>
                    <a:pt x="5786" y="120000"/>
                  </a:lnTo>
                  <a:lnTo>
                    <a:pt x="4362" y="119867"/>
                  </a:lnTo>
                  <a:lnTo>
                    <a:pt x="3115" y="119424"/>
                  </a:lnTo>
                  <a:lnTo>
                    <a:pt x="1958" y="118673"/>
                  </a:lnTo>
                  <a:lnTo>
                    <a:pt x="1112" y="117699"/>
                  </a:lnTo>
                  <a:lnTo>
                    <a:pt x="445" y="116549"/>
                  </a:lnTo>
                  <a:lnTo>
                    <a:pt x="0" y="115223"/>
                  </a:lnTo>
                  <a:lnTo>
                    <a:pt x="0" y="113851"/>
                  </a:lnTo>
                  <a:lnTo>
                    <a:pt x="489" y="108057"/>
                  </a:lnTo>
                  <a:lnTo>
                    <a:pt x="712" y="106730"/>
                  </a:lnTo>
                  <a:lnTo>
                    <a:pt x="1290" y="105492"/>
                  </a:lnTo>
                  <a:lnTo>
                    <a:pt x="2091" y="104430"/>
                  </a:lnTo>
                  <a:lnTo>
                    <a:pt x="9525" y="97132"/>
                  </a:lnTo>
                  <a:lnTo>
                    <a:pt x="26172" y="80501"/>
                  </a:lnTo>
                  <a:lnTo>
                    <a:pt x="26572" y="80147"/>
                  </a:lnTo>
                  <a:lnTo>
                    <a:pt x="43798" y="62985"/>
                  </a:lnTo>
                  <a:lnTo>
                    <a:pt x="53367" y="53475"/>
                  </a:lnTo>
                  <a:lnTo>
                    <a:pt x="52077" y="36977"/>
                  </a:lnTo>
                  <a:lnTo>
                    <a:pt x="52032" y="36004"/>
                  </a:lnTo>
                  <a:lnTo>
                    <a:pt x="52077" y="34014"/>
                  </a:lnTo>
                  <a:lnTo>
                    <a:pt x="52433" y="32067"/>
                  </a:lnTo>
                  <a:lnTo>
                    <a:pt x="53100" y="30210"/>
                  </a:lnTo>
                  <a:lnTo>
                    <a:pt x="54080" y="28485"/>
                  </a:lnTo>
                  <a:lnTo>
                    <a:pt x="55415" y="26936"/>
                  </a:lnTo>
                  <a:lnTo>
                    <a:pt x="81854" y="663"/>
                  </a:lnTo>
                  <a:lnTo>
                    <a:pt x="82388" y="265"/>
                  </a:lnTo>
                  <a:lnTo>
                    <a:pt x="82922" y="88"/>
                  </a:lnTo>
                  <a:lnTo>
                    <a:pt x="83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56"/>
          <p:cNvGrpSpPr/>
          <p:nvPr/>
        </p:nvGrpSpPr>
        <p:grpSpPr>
          <a:xfrm>
            <a:off x="4473120" y="2119300"/>
            <a:ext cx="197759" cy="273098"/>
            <a:chOff x="5289550" y="2900363"/>
            <a:chExt cx="2187600" cy="3021000"/>
          </a:xfrm>
        </p:grpSpPr>
        <p:sp>
          <p:nvSpPr>
            <p:cNvPr id="309" name="Google Shape;309;p56"/>
            <p:cNvSpPr/>
            <p:nvPr/>
          </p:nvSpPr>
          <p:spPr>
            <a:xfrm>
              <a:off x="5289550" y="2900363"/>
              <a:ext cx="2187600" cy="3021000"/>
            </a:xfrm>
            <a:custGeom>
              <a:rect b="b" l="l" r="r" t="t"/>
              <a:pathLst>
                <a:path extrusionOk="0" h="120000" w="120000">
                  <a:moveTo>
                    <a:pt x="14145" y="104172"/>
                  </a:moveTo>
                  <a:lnTo>
                    <a:pt x="12187" y="111928"/>
                  </a:lnTo>
                  <a:lnTo>
                    <a:pt x="96757" y="111928"/>
                  </a:lnTo>
                  <a:lnTo>
                    <a:pt x="92927" y="104172"/>
                  </a:lnTo>
                  <a:lnTo>
                    <a:pt x="14145" y="104172"/>
                  </a:lnTo>
                  <a:close/>
                  <a:moveTo>
                    <a:pt x="82350" y="10026"/>
                  </a:moveTo>
                  <a:lnTo>
                    <a:pt x="65897" y="13431"/>
                  </a:lnTo>
                  <a:lnTo>
                    <a:pt x="64983" y="13526"/>
                  </a:lnTo>
                  <a:lnTo>
                    <a:pt x="64026" y="13526"/>
                  </a:lnTo>
                  <a:lnTo>
                    <a:pt x="63808" y="13526"/>
                  </a:lnTo>
                  <a:lnTo>
                    <a:pt x="63416" y="13526"/>
                  </a:lnTo>
                  <a:lnTo>
                    <a:pt x="62850" y="13526"/>
                  </a:lnTo>
                  <a:lnTo>
                    <a:pt x="62110" y="13557"/>
                  </a:lnTo>
                  <a:lnTo>
                    <a:pt x="61240" y="13557"/>
                  </a:lnTo>
                  <a:lnTo>
                    <a:pt x="60239" y="13652"/>
                  </a:lnTo>
                  <a:lnTo>
                    <a:pt x="59107" y="13715"/>
                  </a:lnTo>
                  <a:lnTo>
                    <a:pt x="57845" y="13809"/>
                  </a:lnTo>
                  <a:lnTo>
                    <a:pt x="56496" y="13967"/>
                  </a:lnTo>
                  <a:lnTo>
                    <a:pt x="55016" y="14156"/>
                  </a:lnTo>
                  <a:lnTo>
                    <a:pt x="53449" y="14408"/>
                  </a:lnTo>
                  <a:lnTo>
                    <a:pt x="51838" y="14692"/>
                  </a:lnTo>
                  <a:lnTo>
                    <a:pt x="50184" y="15070"/>
                  </a:lnTo>
                  <a:lnTo>
                    <a:pt x="48443" y="15480"/>
                  </a:lnTo>
                  <a:lnTo>
                    <a:pt x="46615" y="15985"/>
                  </a:lnTo>
                  <a:lnTo>
                    <a:pt x="44831" y="16521"/>
                  </a:lnTo>
                  <a:lnTo>
                    <a:pt x="42959" y="17183"/>
                  </a:lnTo>
                  <a:lnTo>
                    <a:pt x="41088" y="17908"/>
                  </a:lnTo>
                  <a:lnTo>
                    <a:pt x="39216" y="18759"/>
                  </a:lnTo>
                  <a:lnTo>
                    <a:pt x="37344" y="19674"/>
                  </a:lnTo>
                  <a:lnTo>
                    <a:pt x="35516" y="20714"/>
                  </a:lnTo>
                  <a:lnTo>
                    <a:pt x="33645" y="21849"/>
                  </a:lnTo>
                  <a:lnTo>
                    <a:pt x="31860" y="23110"/>
                  </a:lnTo>
                  <a:lnTo>
                    <a:pt x="30119" y="24466"/>
                  </a:lnTo>
                  <a:lnTo>
                    <a:pt x="28378" y="25980"/>
                  </a:lnTo>
                  <a:lnTo>
                    <a:pt x="26768" y="27588"/>
                  </a:lnTo>
                  <a:lnTo>
                    <a:pt x="25201" y="29322"/>
                  </a:lnTo>
                  <a:lnTo>
                    <a:pt x="23764" y="31245"/>
                  </a:lnTo>
                  <a:lnTo>
                    <a:pt x="22372" y="33294"/>
                  </a:lnTo>
                  <a:lnTo>
                    <a:pt x="21066" y="35470"/>
                  </a:lnTo>
                  <a:lnTo>
                    <a:pt x="19891" y="37866"/>
                  </a:lnTo>
                  <a:lnTo>
                    <a:pt x="18890" y="40388"/>
                  </a:lnTo>
                  <a:lnTo>
                    <a:pt x="17976" y="43068"/>
                  </a:lnTo>
                  <a:lnTo>
                    <a:pt x="16887" y="47009"/>
                  </a:lnTo>
                  <a:lnTo>
                    <a:pt x="16060" y="50856"/>
                  </a:lnTo>
                  <a:lnTo>
                    <a:pt x="15451" y="54576"/>
                  </a:lnTo>
                  <a:lnTo>
                    <a:pt x="15103" y="58202"/>
                  </a:lnTo>
                  <a:lnTo>
                    <a:pt x="14885" y="61702"/>
                  </a:lnTo>
                  <a:lnTo>
                    <a:pt x="14885" y="65076"/>
                  </a:lnTo>
                  <a:lnTo>
                    <a:pt x="15016" y="68323"/>
                  </a:lnTo>
                  <a:lnTo>
                    <a:pt x="15321" y="71445"/>
                  </a:lnTo>
                  <a:lnTo>
                    <a:pt x="15712" y="74408"/>
                  </a:lnTo>
                  <a:lnTo>
                    <a:pt x="16278" y="77214"/>
                  </a:lnTo>
                  <a:lnTo>
                    <a:pt x="16887" y="79894"/>
                  </a:lnTo>
                  <a:lnTo>
                    <a:pt x="17540" y="82417"/>
                  </a:lnTo>
                  <a:lnTo>
                    <a:pt x="18237" y="84750"/>
                  </a:lnTo>
                  <a:lnTo>
                    <a:pt x="19064" y="86925"/>
                  </a:lnTo>
                  <a:lnTo>
                    <a:pt x="19804" y="88943"/>
                  </a:lnTo>
                  <a:lnTo>
                    <a:pt x="20631" y="90772"/>
                  </a:lnTo>
                  <a:lnTo>
                    <a:pt x="21371" y="92380"/>
                  </a:lnTo>
                  <a:lnTo>
                    <a:pt x="22067" y="93830"/>
                  </a:lnTo>
                  <a:lnTo>
                    <a:pt x="22720" y="95091"/>
                  </a:lnTo>
                  <a:lnTo>
                    <a:pt x="23329" y="96132"/>
                  </a:lnTo>
                  <a:lnTo>
                    <a:pt x="75734" y="96132"/>
                  </a:lnTo>
                  <a:lnTo>
                    <a:pt x="85527" y="89038"/>
                  </a:lnTo>
                  <a:lnTo>
                    <a:pt x="84526" y="87903"/>
                  </a:lnTo>
                  <a:lnTo>
                    <a:pt x="83482" y="86642"/>
                  </a:lnTo>
                  <a:lnTo>
                    <a:pt x="82263" y="85191"/>
                  </a:lnTo>
                  <a:lnTo>
                    <a:pt x="80957" y="83615"/>
                  </a:lnTo>
                  <a:lnTo>
                    <a:pt x="79564" y="81975"/>
                  </a:lnTo>
                  <a:lnTo>
                    <a:pt x="78128" y="80178"/>
                  </a:lnTo>
                  <a:lnTo>
                    <a:pt x="76648" y="78349"/>
                  </a:lnTo>
                  <a:lnTo>
                    <a:pt x="75125" y="76426"/>
                  </a:lnTo>
                  <a:lnTo>
                    <a:pt x="73558" y="74440"/>
                  </a:lnTo>
                  <a:lnTo>
                    <a:pt x="72034" y="72422"/>
                  </a:lnTo>
                  <a:lnTo>
                    <a:pt x="70511" y="70373"/>
                  </a:lnTo>
                  <a:lnTo>
                    <a:pt x="69031" y="68292"/>
                  </a:lnTo>
                  <a:lnTo>
                    <a:pt x="67551" y="66211"/>
                  </a:lnTo>
                  <a:lnTo>
                    <a:pt x="66071" y="64161"/>
                  </a:lnTo>
                  <a:lnTo>
                    <a:pt x="64766" y="62080"/>
                  </a:lnTo>
                  <a:lnTo>
                    <a:pt x="63460" y="60063"/>
                  </a:lnTo>
                  <a:lnTo>
                    <a:pt x="62285" y="58076"/>
                  </a:lnTo>
                  <a:lnTo>
                    <a:pt x="61240" y="56184"/>
                  </a:lnTo>
                  <a:lnTo>
                    <a:pt x="60282" y="54324"/>
                  </a:lnTo>
                  <a:lnTo>
                    <a:pt x="59455" y="52559"/>
                  </a:lnTo>
                  <a:lnTo>
                    <a:pt x="58803" y="50919"/>
                  </a:lnTo>
                  <a:lnTo>
                    <a:pt x="58324" y="49374"/>
                  </a:lnTo>
                  <a:lnTo>
                    <a:pt x="57932" y="47955"/>
                  </a:lnTo>
                  <a:lnTo>
                    <a:pt x="57932" y="47104"/>
                  </a:lnTo>
                  <a:lnTo>
                    <a:pt x="58150" y="46316"/>
                  </a:lnTo>
                  <a:lnTo>
                    <a:pt x="58541" y="45591"/>
                  </a:lnTo>
                  <a:lnTo>
                    <a:pt x="59194" y="44929"/>
                  </a:lnTo>
                  <a:lnTo>
                    <a:pt x="59978" y="44330"/>
                  </a:lnTo>
                  <a:lnTo>
                    <a:pt x="60935" y="43888"/>
                  </a:lnTo>
                  <a:lnTo>
                    <a:pt x="61980" y="43604"/>
                  </a:lnTo>
                  <a:lnTo>
                    <a:pt x="63112" y="43447"/>
                  </a:lnTo>
                  <a:lnTo>
                    <a:pt x="64200" y="43447"/>
                  </a:lnTo>
                  <a:lnTo>
                    <a:pt x="65288" y="43667"/>
                  </a:lnTo>
                  <a:lnTo>
                    <a:pt x="66289" y="44014"/>
                  </a:lnTo>
                  <a:lnTo>
                    <a:pt x="67247" y="44487"/>
                  </a:lnTo>
                  <a:lnTo>
                    <a:pt x="67290" y="44550"/>
                  </a:lnTo>
                  <a:lnTo>
                    <a:pt x="67551" y="44708"/>
                  </a:lnTo>
                  <a:lnTo>
                    <a:pt x="67943" y="44929"/>
                  </a:lnTo>
                  <a:lnTo>
                    <a:pt x="68509" y="45181"/>
                  </a:lnTo>
                  <a:lnTo>
                    <a:pt x="69118" y="45465"/>
                  </a:lnTo>
                  <a:lnTo>
                    <a:pt x="69945" y="45811"/>
                  </a:lnTo>
                  <a:lnTo>
                    <a:pt x="70729" y="46127"/>
                  </a:lnTo>
                  <a:lnTo>
                    <a:pt x="71686" y="46410"/>
                  </a:lnTo>
                  <a:lnTo>
                    <a:pt x="72687" y="46663"/>
                  </a:lnTo>
                  <a:lnTo>
                    <a:pt x="74080" y="46883"/>
                  </a:lnTo>
                  <a:lnTo>
                    <a:pt x="75429" y="46978"/>
                  </a:lnTo>
                  <a:lnTo>
                    <a:pt x="76648" y="46852"/>
                  </a:lnTo>
                  <a:lnTo>
                    <a:pt x="77867" y="46600"/>
                  </a:lnTo>
                  <a:lnTo>
                    <a:pt x="78955" y="46158"/>
                  </a:lnTo>
                  <a:lnTo>
                    <a:pt x="80087" y="45591"/>
                  </a:lnTo>
                  <a:lnTo>
                    <a:pt x="81175" y="44771"/>
                  </a:lnTo>
                  <a:lnTo>
                    <a:pt x="82045" y="44235"/>
                  </a:lnTo>
                  <a:lnTo>
                    <a:pt x="83003" y="43825"/>
                  </a:lnTo>
                  <a:lnTo>
                    <a:pt x="84091" y="43541"/>
                  </a:lnTo>
                  <a:lnTo>
                    <a:pt x="85179" y="43447"/>
                  </a:lnTo>
                  <a:lnTo>
                    <a:pt x="86311" y="43478"/>
                  </a:lnTo>
                  <a:lnTo>
                    <a:pt x="87355" y="43699"/>
                  </a:lnTo>
                  <a:lnTo>
                    <a:pt x="88400" y="44109"/>
                  </a:lnTo>
                  <a:lnTo>
                    <a:pt x="101153" y="50257"/>
                  </a:lnTo>
                  <a:lnTo>
                    <a:pt x="101893" y="50541"/>
                  </a:lnTo>
                  <a:lnTo>
                    <a:pt x="102676" y="50698"/>
                  </a:lnTo>
                  <a:lnTo>
                    <a:pt x="103373" y="50761"/>
                  </a:lnTo>
                  <a:lnTo>
                    <a:pt x="103982" y="50730"/>
                  </a:lnTo>
                  <a:lnTo>
                    <a:pt x="104504" y="50667"/>
                  </a:lnTo>
                  <a:lnTo>
                    <a:pt x="104940" y="50541"/>
                  </a:lnTo>
                  <a:lnTo>
                    <a:pt x="105462" y="50383"/>
                  </a:lnTo>
                  <a:lnTo>
                    <a:pt x="106071" y="50068"/>
                  </a:lnTo>
                  <a:lnTo>
                    <a:pt x="106594" y="49689"/>
                  </a:lnTo>
                  <a:lnTo>
                    <a:pt x="107116" y="49122"/>
                  </a:lnTo>
                  <a:lnTo>
                    <a:pt x="108030" y="47735"/>
                  </a:lnTo>
                  <a:lnTo>
                    <a:pt x="80696" y="18066"/>
                  </a:lnTo>
                  <a:lnTo>
                    <a:pt x="80174" y="17404"/>
                  </a:lnTo>
                  <a:lnTo>
                    <a:pt x="79869" y="16678"/>
                  </a:lnTo>
                  <a:lnTo>
                    <a:pt x="79782" y="15953"/>
                  </a:lnTo>
                  <a:lnTo>
                    <a:pt x="79825" y="15165"/>
                  </a:lnTo>
                  <a:lnTo>
                    <a:pt x="80130" y="14440"/>
                  </a:lnTo>
                  <a:lnTo>
                    <a:pt x="82350" y="10026"/>
                  </a:lnTo>
                  <a:close/>
                  <a:moveTo>
                    <a:pt x="91099" y="0"/>
                  </a:moveTo>
                  <a:lnTo>
                    <a:pt x="92317" y="31"/>
                  </a:lnTo>
                  <a:lnTo>
                    <a:pt x="93449" y="283"/>
                  </a:lnTo>
                  <a:lnTo>
                    <a:pt x="94537" y="693"/>
                  </a:lnTo>
                  <a:lnTo>
                    <a:pt x="95451" y="1261"/>
                  </a:lnTo>
                  <a:lnTo>
                    <a:pt x="96191" y="2017"/>
                  </a:lnTo>
                  <a:lnTo>
                    <a:pt x="96670" y="2774"/>
                  </a:lnTo>
                  <a:lnTo>
                    <a:pt x="96887" y="3657"/>
                  </a:lnTo>
                  <a:lnTo>
                    <a:pt x="96887" y="4540"/>
                  </a:lnTo>
                  <a:lnTo>
                    <a:pt x="96583" y="5423"/>
                  </a:lnTo>
                  <a:lnTo>
                    <a:pt x="91490" y="15323"/>
                  </a:lnTo>
                  <a:lnTo>
                    <a:pt x="119042" y="45244"/>
                  </a:lnTo>
                  <a:lnTo>
                    <a:pt x="119608" y="45969"/>
                  </a:lnTo>
                  <a:lnTo>
                    <a:pt x="119912" y="46789"/>
                  </a:lnTo>
                  <a:lnTo>
                    <a:pt x="119999" y="47640"/>
                  </a:lnTo>
                  <a:lnTo>
                    <a:pt x="119825" y="48460"/>
                  </a:lnTo>
                  <a:lnTo>
                    <a:pt x="119390" y="49280"/>
                  </a:lnTo>
                  <a:lnTo>
                    <a:pt x="116996" y="52716"/>
                  </a:lnTo>
                  <a:lnTo>
                    <a:pt x="116126" y="53883"/>
                  </a:lnTo>
                  <a:lnTo>
                    <a:pt x="114994" y="54955"/>
                  </a:lnTo>
                  <a:lnTo>
                    <a:pt x="113732" y="55901"/>
                  </a:lnTo>
                  <a:lnTo>
                    <a:pt x="112295" y="56752"/>
                  </a:lnTo>
                  <a:lnTo>
                    <a:pt x="110729" y="57446"/>
                  </a:lnTo>
                  <a:lnTo>
                    <a:pt x="109075" y="58013"/>
                  </a:lnTo>
                  <a:lnTo>
                    <a:pt x="107334" y="58423"/>
                  </a:lnTo>
                  <a:lnTo>
                    <a:pt x="105505" y="58707"/>
                  </a:lnTo>
                  <a:lnTo>
                    <a:pt x="103677" y="58770"/>
                  </a:lnTo>
                  <a:lnTo>
                    <a:pt x="101806" y="58738"/>
                  </a:lnTo>
                  <a:lnTo>
                    <a:pt x="100021" y="58518"/>
                  </a:lnTo>
                  <a:lnTo>
                    <a:pt x="98280" y="58171"/>
                  </a:lnTo>
                  <a:lnTo>
                    <a:pt x="96539" y="57603"/>
                  </a:lnTo>
                  <a:lnTo>
                    <a:pt x="94972" y="56941"/>
                  </a:lnTo>
                  <a:lnTo>
                    <a:pt x="85788" y="52527"/>
                  </a:lnTo>
                  <a:lnTo>
                    <a:pt x="84004" y="53347"/>
                  </a:lnTo>
                  <a:lnTo>
                    <a:pt x="82219" y="53977"/>
                  </a:lnTo>
                  <a:lnTo>
                    <a:pt x="80304" y="54513"/>
                  </a:lnTo>
                  <a:lnTo>
                    <a:pt x="78302" y="54829"/>
                  </a:lnTo>
                  <a:lnTo>
                    <a:pt x="76300" y="54986"/>
                  </a:lnTo>
                  <a:lnTo>
                    <a:pt x="74341" y="54986"/>
                  </a:lnTo>
                  <a:lnTo>
                    <a:pt x="72383" y="54860"/>
                  </a:lnTo>
                  <a:lnTo>
                    <a:pt x="73514" y="56657"/>
                  </a:lnTo>
                  <a:lnTo>
                    <a:pt x="74733" y="58581"/>
                  </a:lnTo>
                  <a:lnTo>
                    <a:pt x="76039" y="60535"/>
                  </a:lnTo>
                  <a:lnTo>
                    <a:pt x="77388" y="62553"/>
                  </a:lnTo>
                  <a:lnTo>
                    <a:pt x="78868" y="64603"/>
                  </a:lnTo>
                  <a:lnTo>
                    <a:pt x="80391" y="66652"/>
                  </a:lnTo>
                  <a:lnTo>
                    <a:pt x="81915" y="68702"/>
                  </a:lnTo>
                  <a:lnTo>
                    <a:pt x="83482" y="70751"/>
                  </a:lnTo>
                  <a:lnTo>
                    <a:pt x="85048" y="72769"/>
                  </a:lnTo>
                  <a:lnTo>
                    <a:pt x="86615" y="74724"/>
                  </a:lnTo>
                  <a:lnTo>
                    <a:pt x="88182" y="76678"/>
                  </a:lnTo>
                  <a:lnTo>
                    <a:pt x="89662" y="78539"/>
                  </a:lnTo>
                  <a:lnTo>
                    <a:pt x="91142" y="80304"/>
                  </a:lnTo>
                  <a:lnTo>
                    <a:pt x="92578" y="81975"/>
                  </a:lnTo>
                  <a:lnTo>
                    <a:pt x="93884" y="83552"/>
                  </a:lnTo>
                  <a:lnTo>
                    <a:pt x="95146" y="84971"/>
                  </a:lnTo>
                  <a:lnTo>
                    <a:pt x="96235" y="86295"/>
                  </a:lnTo>
                  <a:lnTo>
                    <a:pt x="97279" y="87430"/>
                  </a:lnTo>
                  <a:lnTo>
                    <a:pt x="97758" y="88155"/>
                  </a:lnTo>
                  <a:lnTo>
                    <a:pt x="98063" y="88880"/>
                  </a:lnTo>
                  <a:lnTo>
                    <a:pt x="98150" y="89668"/>
                  </a:lnTo>
                  <a:lnTo>
                    <a:pt x="98063" y="90425"/>
                  </a:lnTo>
                  <a:lnTo>
                    <a:pt x="97714" y="91150"/>
                  </a:lnTo>
                  <a:lnTo>
                    <a:pt x="97192" y="91844"/>
                  </a:lnTo>
                  <a:lnTo>
                    <a:pt x="96539" y="92475"/>
                  </a:lnTo>
                  <a:lnTo>
                    <a:pt x="91447" y="96132"/>
                  </a:lnTo>
                  <a:lnTo>
                    <a:pt x="96844" y="96132"/>
                  </a:lnTo>
                  <a:lnTo>
                    <a:pt x="97976" y="96227"/>
                  </a:lnTo>
                  <a:lnTo>
                    <a:pt x="99064" y="96479"/>
                  </a:lnTo>
                  <a:lnTo>
                    <a:pt x="100021" y="96857"/>
                  </a:lnTo>
                  <a:lnTo>
                    <a:pt x="100892" y="97425"/>
                  </a:lnTo>
                  <a:lnTo>
                    <a:pt x="101545" y="98087"/>
                  </a:lnTo>
                  <a:lnTo>
                    <a:pt x="102067" y="98812"/>
                  </a:lnTo>
                  <a:lnTo>
                    <a:pt x="109858" y="114608"/>
                  </a:lnTo>
                  <a:lnTo>
                    <a:pt x="110076" y="115396"/>
                  </a:lnTo>
                  <a:lnTo>
                    <a:pt x="110163" y="116153"/>
                  </a:lnTo>
                  <a:lnTo>
                    <a:pt x="110032" y="116878"/>
                  </a:lnTo>
                  <a:lnTo>
                    <a:pt x="109684" y="117603"/>
                  </a:lnTo>
                  <a:lnTo>
                    <a:pt x="109118" y="118297"/>
                  </a:lnTo>
                  <a:lnTo>
                    <a:pt x="108465" y="118896"/>
                  </a:lnTo>
                  <a:lnTo>
                    <a:pt x="107638" y="119369"/>
                  </a:lnTo>
                  <a:lnTo>
                    <a:pt x="106724" y="119684"/>
                  </a:lnTo>
                  <a:lnTo>
                    <a:pt x="105680" y="119905"/>
                  </a:lnTo>
                  <a:lnTo>
                    <a:pt x="104635" y="120000"/>
                  </a:lnTo>
                  <a:lnTo>
                    <a:pt x="5571" y="120000"/>
                  </a:lnTo>
                  <a:lnTo>
                    <a:pt x="4352" y="119905"/>
                  </a:lnTo>
                  <a:lnTo>
                    <a:pt x="3177" y="119621"/>
                  </a:lnTo>
                  <a:lnTo>
                    <a:pt x="2176" y="119148"/>
                  </a:lnTo>
                  <a:lnTo>
                    <a:pt x="1262" y="118581"/>
                  </a:lnTo>
                  <a:lnTo>
                    <a:pt x="609" y="117824"/>
                  </a:lnTo>
                  <a:lnTo>
                    <a:pt x="130" y="117004"/>
                  </a:lnTo>
                  <a:lnTo>
                    <a:pt x="0" y="116153"/>
                  </a:lnTo>
                  <a:lnTo>
                    <a:pt x="43" y="115270"/>
                  </a:lnTo>
                  <a:lnTo>
                    <a:pt x="4047" y="99442"/>
                  </a:lnTo>
                  <a:lnTo>
                    <a:pt x="4352" y="98654"/>
                  </a:lnTo>
                  <a:lnTo>
                    <a:pt x="4831" y="97961"/>
                  </a:lnTo>
                  <a:lnTo>
                    <a:pt x="5571" y="97330"/>
                  </a:lnTo>
                  <a:lnTo>
                    <a:pt x="6354" y="96826"/>
                  </a:lnTo>
                  <a:lnTo>
                    <a:pt x="7312" y="96479"/>
                  </a:lnTo>
                  <a:lnTo>
                    <a:pt x="8400" y="96227"/>
                  </a:lnTo>
                  <a:lnTo>
                    <a:pt x="9488" y="96132"/>
                  </a:lnTo>
                  <a:lnTo>
                    <a:pt x="11360" y="96132"/>
                  </a:lnTo>
                  <a:lnTo>
                    <a:pt x="10576" y="94555"/>
                  </a:lnTo>
                  <a:lnTo>
                    <a:pt x="9793" y="92853"/>
                  </a:lnTo>
                  <a:lnTo>
                    <a:pt x="9009" y="90930"/>
                  </a:lnTo>
                  <a:lnTo>
                    <a:pt x="8182" y="88849"/>
                  </a:lnTo>
                  <a:lnTo>
                    <a:pt x="7355" y="86673"/>
                  </a:lnTo>
                  <a:lnTo>
                    <a:pt x="6615" y="84277"/>
                  </a:lnTo>
                  <a:lnTo>
                    <a:pt x="5963" y="81755"/>
                  </a:lnTo>
                  <a:lnTo>
                    <a:pt x="5310" y="79075"/>
                  </a:lnTo>
                  <a:lnTo>
                    <a:pt x="4744" y="76269"/>
                  </a:lnTo>
                  <a:lnTo>
                    <a:pt x="4309" y="73336"/>
                  </a:lnTo>
                  <a:lnTo>
                    <a:pt x="4004" y="70278"/>
                  </a:lnTo>
                  <a:lnTo>
                    <a:pt x="3786" y="67062"/>
                  </a:lnTo>
                  <a:lnTo>
                    <a:pt x="3699" y="63720"/>
                  </a:lnTo>
                  <a:lnTo>
                    <a:pt x="3786" y="60283"/>
                  </a:lnTo>
                  <a:lnTo>
                    <a:pt x="4047" y="56689"/>
                  </a:lnTo>
                  <a:lnTo>
                    <a:pt x="4483" y="53000"/>
                  </a:lnTo>
                  <a:lnTo>
                    <a:pt x="5136" y="49248"/>
                  </a:lnTo>
                  <a:lnTo>
                    <a:pt x="6006" y="45307"/>
                  </a:lnTo>
                  <a:lnTo>
                    <a:pt x="7138" y="41334"/>
                  </a:lnTo>
                  <a:lnTo>
                    <a:pt x="8139" y="38370"/>
                  </a:lnTo>
                  <a:lnTo>
                    <a:pt x="9227" y="35564"/>
                  </a:lnTo>
                  <a:lnTo>
                    <a:pt x="10576" y="32916"/>
                  </a:lnTo>
                  <a:lnTo>
                    <a:pt x="11926" y="30457"/>
                  </a:lnTo>
                  <a:lnTo>
                    <a:pt x="13449" y="28124"/>
                  </a:lnTo>
                  <a:lnTo>
                    <a:pt x="15059" y="25980"/>
                  </a:lnTo>
                  <a:lnTo>
                    <a:pt x="16757" y="23962"/>
                  </a:lnTo>
                  <a:lnTo>
                    <a:pt x="18541" y="22101"/>
                  </a:lnTo>
                  <a:lnTo>
                    <a:pt x="20413" y="20336"/>
                  </a:lnTo>
                  <a:lnTo>
                    <a:pt x="22285" y="18728"/>
                  </a:lnTo>
                  <a:lnTo>
                    <a:pt x="24243" y="17246"/>
                  </a:lnTo>
                  <a:lnTo>
                    <a:pt x="26202" y="15859"/>
                  </a:lnTo>
                  <a:lnTo>
                    <a:pt x="28248" y="14629"/>
                  </a:lnTo>
                  <a:lnTo>
                    <a:pt x="30206" y="13494"/>
                  </a:lnTo>
                  <a:lnTo>
                    <a:pt x="32252" y="12454"/>
                  </a:lnTo>
                  <a:lnTo>
                    <a:pt x="34211" y="11539"/>
                  </a:lnTo>
                  <a:lnTo>
                    <a:pt x="36169" y="10719"/>
                  </a:lnTo>
                  <a:lnTo>
                    <a:pt x="38128" y="9994"/>
                  </a:lnTo>
                  <a:lnTo>
                    <a:pt x="40000" y="9332"/>
                  </a:lnTo>
                  <a:lnTo>
                    <a:pt x="42916" y="8418"/>
                  </a:lnTo>
                  <a:lnTo>
                    <a:pt x="45745" y="7661"/>
                  </a:lnTo>
                  <a:lnTo>
                    <a:pt x="48443" y="7062"/>
                  </a:lnTo>
                  <a:lnTo>
                    <a:pt x="51099" y="6589"/>
                  </a:lnTo>
                  <a:lnTo>
                    <a:pt x="53492" y="6211"/>
                  </a:lnTo>
                  <a:lnTo>
                    <a:pt x="55799" y="5927"/>
                  </a:lnTo>
                  <a:lnTo>
                    <a:pt x="57845" y="5738"/>
                  </a:lnTo>
                  <a:lnTo>
                    <a:pt x="59717" y="5580"/>
                  </a:lnTo>
                  <a:lnTo>
                    <a:pt x="61327" y="5517"/>
                  </a:lnTo>
                  <a:lnTo>
                    <a:pt x="62633" y="5517"/>
                  </a:lnTo>
                  <a:lnTo>
                    <a:pt x="63677" y="5486"/>
                  </a:lnTo>
                  <a:lnTo>
                    <a:pt x="89880" y="126"/>
                  </a:lnTo>
                  <a:lnTo>
                    <a:pt x="9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56"/>
            <p:cNvSpPr/>
            <p:nvPr/>
          </p:nvSpPr>
          <p:spPr>
            <a:xfrm>
              <a:off x="6521450" y="3462338"/>
              <a:ext cx="293700" cy="203100"/>
            </a:xfrm>
            <a:custGeom>
              <a:rect b="b" l="l" r="r" t="t"/>
              <a:pathLst>
                <a:path extrusionOk="0" h="120000" w="120000">
                  <a:moveTo>
                    <a:pt x="41626" y="0"/>
                  </a:moveTo>
                  <a:lnTo>
                    <a:pt x="78373" y="0"/>
                  </a:lnTo>
                  <a:lnTo>
                    <a:pt x="87804" y="1411"/>
                  </a:lnTo>
                  <a:lnTo>
                    <a:pt x="96585" y="6588"/>
                  </a:lnTo>
                  <a:lnTo>
                    <a:pt x="104715" y="13647"/>
                  </a:lnTo>
                  <a:lnTo>
                    <a:pt x="110894" y="23058"/>
                  </a:lnTo>
                  <a:lnTo>
                    <a:pt x="115772" y="33882"/>
                  </a:lnTo>
                  <a:lnTo>
                    <a:pt x="119024" y="46117"/>
                  </a:lnTo>
                  <a:lnTo>
                    <a:pt x="120000" y="59764"/>
                  </a:lnTo>
                  <a:lnTo>
                    <a:pt x="119024" y="74352"/>
                  </a:lnTo>
                  <a:lnTo>
                    <a:pt x="115772" y="86588"/>
                  </a:lnTo>
                  <a:lnTo>
                    <a:pt x="110894" y="97411"/>
                  </a:lnTo>
                  <a:lnTo>
                    <a:pt x="104715" y="106823"/>
                  </a:lnTo>
                  <a:lnTo>
                    <a:pt x="96585" y="113882"/>
                  </a:lnTo>
                  <a:lnTo>
                    <a:pt x="87804" y="118588"/>
                  </a:lnTo>
                  <a:lnTo>
                    <a:pt x="78373" y="120000"/>
                  </a:lnTo>
                  <a:lnTo>
                    <a:pt x="41626" y="120000"/>
                  </a:lnTo>
                  <a:lnTo>
                    <a:pt x="31869" y="118588"/>
                  </a:lnTo>
                  <a:lnTo>
                    <a:pt x="23089" y="113882"/>
                  </a:lnTo>
                  <a:lnTo>
                    <a:pt x="15609" y="106823"/>
                  </a:lnTo>
                  <a:lnTo>
                    <a:pt x="9105" y="97411"/>
                  </a:lnTo>
                  <a:lnTo>
                    <a:pt x="4227" y="86588"/>
                  </a:lnTo>
                  <a:lnTo>
                    <a:pt x="975" y="74352"/>
                  </a:lnTo>
                  <a:lnTo>
                    <a:pt x="0" y="59764"/>
                  </a:lnTo>
                  <a:lnTo>
                    <a:pt x="975" y="46117"/>
                  </a:lnTo>
                  <a:lnTo>
                    <a:pt x="4227" y="33882"/>
                  </a:lnTo>
                  <a:lnTo>
                    <a:pt x="9105" y="23058"/>
                  </a:lnTo>
                  <a:lnTo>
                    <a:pt x="15609" y="13647"/>
                  </a:lnTo>
                  <a:lnTo>
                    <a:pt x="23089" y="6588"/>
                  </a:lnTo>
                  <a:lnTo>
                    <a:pt x="31869" y="1411"/>
                  </a:lnTo>
                  <a:lnTo>
                    <a:pt x="4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56"/>
          <p:cNvGrpSpPr/>
          <p:nvPr/>
        </p:nvGrpSpPr>
        <p:grpSpPr>
          <a:xfrm>
            <a:off x="2297539" y="2126504"/>
            <a:ext cx="304072" cy="258690"/>
            <a:chOff x="774343" y="3179731"/>
            <a:chExt cx="2863200" cy="2435878"/>
          </a:xfrm>
        </p:grpSpPr>
        <p:sp>
          <p:nvSpPr>
            <p:cNvPr id="312" name="Google Shape;312;p56"/>
            <p:cNvSpPr/>
            <p:nvPr/>
          </p:nvSpPr>
          <p:spPr>
            <a:xfrm>
              <a:off x="2487834" y="3179731"/>
              <a:ext cx="506100" cy="297900"/>
            </a:xfrm>
            <a:custGeom>
              <a:rect b="b" l="l" r="r" t="t"/>
              <a:pathLst>
                <a:path extrusionOk="0" h="120000" w="120000">
                  <a:moveTo>
                    <a:pt x="61140" y="0"/>
                  </a:moveTo>
                  <a:lnTo>
                    <a:pt x="69176" y="738"/>
                  </a:lnTo>
                  <a:lnTo>
                    <a:pt x="76995" y="2953"/>
                  </a:lnTo>
                  <a:lnTo>
                    <a:pt x="84380" y="6461"/>
                  </a:lnTo>
                  <a:lnTo>
                    <a:pt x="91438" y="10892"/>
                  </a:lnTo>
                  <a:lnTo>
                    <a:pt x="97737" y="16615"/>
                  </a:lnTo>
                  <a:lnTo>
                    <a:pt x="103384" y="23446"/>
                  </a:lnTo>
                  <a:lnTo>
                    <a:pt x="108271" y="30830"/>
                  </a:lnTo>
                  <a:lnTo>
                    <a:pt x="112180" y="39323"/>
                  </a:lnTo>
                  <a:lnTo>
                    <a:pt x="115221" y="48369"/>
                  </a:lnTo>
                  <a:lnTo>
                    <a:pt x="117285" y="58153"/>
                  </a:lnTo>
                  <a:lnTo>
                    <a:pt x="118371" y="68307"/>
                  </a:lnTo>
                  <a:lnTo>
                    <a:pt x="120000" y="91015"/>
                  </a:lnTo>
                  <a:lnTo>
                    <a:pt x="119782" y="95630"/>
                  </a:lnTo>
                  <a:lnTo>
                    <a:pt x="118805" y="99507"/>
                  </a:lnTo>
                  <a:lnTo>
                    <a:pt x="116742" y="102276"/>
                  </a:lnTo>
                  <a:lnTo>
                    <a:pt x="114461" y="103938"/>
                  </a:lnTo>
                  <a:lnTo>
                    <a:pt x="111529" y="103569"/>
                  </a:lnTo>
                  <a:lnTo>
                    <a:pt x="99800" y="99507"/>
                  </a:lnTo>
                  <a:lnTo>
                    <a:pt x="87638" y="96923"/>
                  </a:lnTo>
                  <a:lnTo>
                    <a:pt x="75149" y="96000"/>
                  </a:lnTo>
                  <a:lnTo>
                    <a:pt x="61791" y="96923"/>
                  </a:lnTo>
                  <a:lnTo>
                    <a:pt x="48542" y="99876"/>
                  </a:lnTo>
                  <a:lnTo>
                    <a:pt x="35619" y="104676"/>
                  </a:lnTo>
                  <a:lnTo>
                    <a:pt x="23022" y="110953"/>
                  </a:lnTo>
                  <a:lnTo>
                    <a:pt x="10968" y="119446"/>
                  </a:lnTo>
                  <a:lnTo>
                    <a:pt x="8253" y="120000"/>
                  </a:lnTo>
                  <a:lnTo>
                    <a:pt x="5755" y="119446"/>
                  </a:lnTo>
                  <a:lnTo>
                    <a:pt x="3692" y="117230"/>
                  </a:lnTo>
                  <a:lnTo>
                    <a:pt x="2063" y="113723"/>
                  </a:lnTo>
                  <a:lnTo>
                    <a:pt x="1303" y="109292"/>
                  </a:lnTo>
                  <a:lnTo>
                    <a:pt x="0" y="71446"/>
                  </a:lnTo>
                  <a:lnTo>
                    <a:pt x="651" y="61661"/>
                  </a:lnTo>
                  <a:lnTo>
                    <a:pt x="2280" y="52246"/>
                  </a:lnTo>
                  <a:lnTo>
                    <a:pt x="5212" y="43384"/>
                  </a:lnTo>
                  <a:lnTo>
                    <a:pt x="8904" y="35446"/>
                  </a:lnTo>
                  <a:lnTo>
                    <a:pt x="13357" y="27692"/>
                  </a:lnTo>
                  <a:lnTo>
                    <a:pt x="18787" y="20676"/>
                  </a:lnTo>
                  <a:lnTo>
                    <a:pt x="24760" y="14769"/>
                  </a:lnTo>
                  <a:lnTo>
                    <a:pt x="31276" y="9600"/>
                  </a:lnTo>
                  <a:lnTo>
                    <a:pt x="38334" y="5723"/>
                  </a:lnTo>
                  <a:lnTo>
                    <a:pt x="45719" y="2584"/>
                  </a:lnTo>
                  <a:lnTo>
                    <a:pt x="53321" y="369"/>
                  </a:lnTo>
                  <a:lnTo>
                    <a:pt x="6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56"/>
            <p:cNvSpPr/>
            <p:nvPr/>
          </p:nvSpPr>
          <p:spPr>
            <a:xfrm>
              <a:off x="774343" y="3500609"/>
              <a:ext cx="2863200" cy="2115000"/>
            </a:xfrm>
            <a:custGeom>
              <a:rect b="b" l="l" r="r" t="t"/>
              <a:pathLst>
                <a:path extrusionOk="0" h="120000" w="120000">
                  <a:moveTo>
                    <a:pt x="94332" y="75890"/>
                  </a:moveTo>
                  <a:lnTo>
                    <a:pt x="92372" y="75994"/>
                  </a:lnTo>
                  <a:lnTo>
                    <a:pt x="90432" y="76332"/>
                  </a:lnTo>
                  <a:lnTo>
                    <a:pt x="88587" y="76775"/>
                  </a:lnTo>
                  <a:lnTo>
                    <a:pt x="86801" y="77451"/>
                  </a:lnTo>
                  <a:lnTo>
                    <a:pt x="85129" y="78309"/>
                  </a:lnTo>
                  <a:lnTo>
                    <a:pt x="83515" y="79297"/>
                  </a:lnTo>
                  <a:lnTo>
                    <a:pt x="82074" y="80364"/>
                  </a:lnTo>
                  <a:lnTo>
                    <a:pt x="80710" y="81664"/>
                  </a:lnTo>
                  <a:lnTo>
                    <a:pt x="79519" y="83042"/>
                  </a:lnTo>
                  <a:lnTo>
                    <a:pt x="78463" y="84499"/>
                  </a:lnTo>
                  <a:lnTo>
                    <a:pt x="77560" y="86085"/>
                  </a:lnTo>
                  <a:lnTo>
                    <a:pt x="76868" y="87724"/>
                  </a:lnTo>
                  <a:lnTo>
                    <a:pt x="76311" y="89492"/>
                  </a:lnTo>
                  <a:lnTo>
                    <a:pt x="75984" y="91261"/>
                  </a:lnTo>
                  <a:lnTo>
                    <a:pt x="75869" y="93081"/>
                  </a:lnTo>
                  <a:lnTo>
                    <a:pt x="76023" y="95110"/>
                  </a:lnTo>
                  <a:lnTo>
                    <a:pt x="76388" y="96983"/>
                  </a:lnTo>
                  <a:lnTo>
                    <a:pt x="76964" y="98855"/>
                  </a:lnTo>
                  <a:lnTo>
                    <a:pt x="77809" y="100572"/>
                  </a:lnTo>
                  <a:lnTo>
                    <a:pt x="78828" y="102262"/>
                  </a:lnTo>
                  <a:lnTo>
                    <a:pt x="80000" y="103771"/>
                  </a:lnTo>
                  <a:lnTo>
                    <a:pt x="81383" y="105201"/>
                  </a:lnTo>
                  <a:lnTo>
                    <a:pt x="82862" y="106501"/>
                  </a:lnTo>
                  <a:lnTo>
                    <a:pt x="84534" y="107568"/>
                  </a:lnTo>
                  <a:lnTo>
                    <a:pt x="86320" y="108504"/>
                  </a:lnTo>
                  <a:lnTo>
                    <a:pt x="88184" y="109310"/>
                  </a:lnTo>
                  <a:lnTo>
                    <a:pt x="90182" y="109830"/>
                  </a:lnTo>
                  <a:lnTo>
                    <a:pt x="92219" y="110195"/>
                  </a:lnTo>
                  <a:lnTo>
                    <a:pt x="94332" y="110325"/>
                  </a:lnTo>
                  <a:lnTo>
                    <a:pt x="96484" y="110195"/>
                  </a:lnTo>
                  <a:lnTo>
                    <a:pt x="98520" y="109830"/>
                  </a:lnTo>
                  <a:lnTo>
                    <a:pt x="100499" y="109310"/>
                  </a:lnTo>
                  <a:lnTo>
                    <a:pt x="102382" y="108504"/>
                  </a:lnTo>
                  <a:lnTo>
                    <a:pt x="104169" y="107568"/>
                  </a:lnTo>
                  <a:lnTo>
                    <a:pt x="105802" y="106501"/>
                  </a:lnTo>
                  <a:lnTo>
                    <a:pt x="107339" y="105201"/>
                  </a:lnTo>
                  <a:lnTo>
                    <a:pt x="108683" y="103771"/>
                  </a:lnTo>
                  <a:lnTo>
                    <a:pt x="109875" y="102262"/>
                  </a:lnTo>
                  <a:lnTo>
                    <a:pt x="110912" y="100572"/>
                  </a:lnTo>
                  <a:lnTo>
                    <a:pt x="111700" y="98855"/>
                  </a:lnTo>
                  <a:lnTo>
                    <a:pt x="112315" y="96983"/>
                  </a:lnTo>
                  <a:lnTo>
                    <a:pt x="112680" y="95110"/>
                  </a:lnTo>
                  <a:lnTo>
                    <a:pt x="112795" y="93081"/>
                  </a:lnTo>
                  <a:lnTo>
                    <a:pt x="112680" y="91105"/>
                  </a:lnTo>
                  <a:lnTo>
                    <a:pt x="112315" y="89232"/>
                  </a:lnTo>
                  <a:lnTo>
                    <a:pt x="111700" y="87360"/>
                  </a:lnTo>
                  <a:lnTo>
                    <a:pt x="110912" y="85643"/>
                  </a:lnTo>
                  <a:lnTo>
                    <a:pt x="109875" y="83979"/>
                  </a:lnTo>
                  <a:lnTo>
                    <a:pt x="108683" y="82444"/>
                  </a:lnTo>
                  <a:lnTo>
                    <a:pt x="107339" y="81014"/>
                  </a:lnTo>
                  <a:lnTo>
                    <a:pt x="105802" y="79739"/>
                  </a:lnTo>
                  <a:lnTo>
                    <a:pt x="104169" y="78647"/>
                  </a:lnTo>
                  <a:lnTo>
                    <a:pt x="102382" y="77711"/>
                  </a:lnTo>
                  <a:lnTo>
                    <a:pt x="100499" y="76931"/>
                  </a:lnTo>
                  <a:lnTo>
                    <a:pt x="98520" y="76384"/>
                  </a:lnTo>
                  <a:lnTo>
                    <a:pt x="96484" y="76046"/>
                  </a:lnTo>
                  <a:lnTo>
                    <a:pt x="94332" y="75890"/>
                  </a:lnTo>
                  <a:close/>
                  <a:moveTo>
                    <a:pt x="25629" y="75890"/>
                  </a:moveTo>
                  <a:lnTo>
                    <a:pt x="23631" y="75994"/>
                  </a:lnTo>
                  <a:lnTo>
                    <a:pt x="21690" y="76332"/>
                  </a:lnTo>
                  <a:lnTo>
                    <a:pt x="19846" y="76775"/>
                  </a:lnTo>
                  <a:lnTo>
                    <a:pt x="18059" y="77451"/>
                  </a:lnTo>
                  <a:lnTo>
                    <a:pt x="16388" y="78309"/>
                  </a:lnTo>
                  <a:lnTo>
                    <a:pt x="14774" y="79297"/>
                  </a:lnTo>
                  <a:lnTo>
                    <a:pt x="13333" y="80364"/>
                  </a:lnTo>
                  <a:lnTo>
                    <a:pt x="11969" y="81664"/>
                  </a:lnTo>
                  <a:lnTo>
                    <a:pt x="10778" y="83042"/>
                  </a:lnTo>
                  <a:lnTo>
                    <a:pt x="9721" y="84499"/>
                  </a:lnTo>
                  <a:lnTo>
                    <a:pt x="8818" y="86085"/>
                  </a:lnTo>
                  <a:lnTo>
                    <a:pt x="8126" y="87724"/>
                  </a:lnTo>
                  <a:lnTo>
                    <a:pt x="7569" y="89492"/>
                  </a:lnTo>
                  <a:lnTo>
                    <a:pt x="7281" y="91261"/>
                  </a:lnTo>
                  <a:lnTo>
                    <a:pt x="7127" y="93081"/>
                  </a:lnTo>
                  <a:lnTo>
                    <a:pt x="7281" y="95110"/>
                  </a:lnTo>
                  <a:lnTo>
                    <a:pt x="7646" y="96983"/>
                  </a:lnTo>
                  <a:lnTo>
                    <a:pt x="8261" y="98855"/>
                  </a:lnTo>
                  <a:lnTo>
                    <a:pt x="9068" y="100572"/>
                  </a:lnTo>
                  <a:lnTo>
                    <a:pt x="10086" y="102262"/>
                  </a:lnTo>
                  <a:lnTo>
                    <a:pt x="11277" y="103771"/>
                  </a:lnTo>
                  <a:lnTo>
                    <a:pt x="12641" y="105201"/>
                  </a:lnTo>
                  <a:lnTo>
                    <a:pt x="14159" y="106501"/>
                  </a:lnTo>
                  <a:lnTo>
                    <a:pt x="15792" y="107568"/>
                  </a:lnTo>
                  <a:lnTo>
                    <a:pt x="17579" y="108504"/>
                  </a:lnTo>
                  <a:lnTo>
                    <a:pt x="19481" y="109310"/>
                  </a:lnTo>
                  <a:lnTo>
                    <a:pt x="21440" y="109830"/>
                  </a:lnTo>
                  <a:lnTo>
                    <a:pt x="23477" y="110195"/>
                  </a:lnTo>
                  <a:lnTo>
                    <a:pt x="25629" y="110325"/>
                  </a:lnTo>
                  <a:lnTo>
                    <a:pt x="27742" y="110195"/>
                  </a:lnTo>
                  <a:lnTo>
                    <a:pt x="29779" y="109830"/>
                  </a:lnTo>
                  <a:lnTo>
                    <a:pt x="31757" y="109310"/>
                  </a:lnTo>
                  <a:lnTo>
                    <a:pt x="33640" y="108504"/>
                  </a:lnTo>
                  <a:lnTo>
                    <a:pt x="35427" y="107568"/>
                  </a:lnTo>
                  <a:lnTo>
                    <a:pt x="37098" y="106501"/>
                  </a:lnTo>
                  <a:lnTo>
                    <a:pt x="38597" y="105201"/>
                  </a:lnTo>
                  <a:lnTo>
                    <a:pt x="39980" y="103771"/>
                  </a:lnTo>
                  <a:lnTo>
                    <a:pt x="41133" y="102262"/>
                  </a:lnTo>
                  <a:lnTo>
                    <a:pt x="42170" y="100572"/>
                  </a:lnTo>
                  <a:lnTo>
                    <a:pt x="42958" y="98855"/>
                  </a:lnTo>
                  <a:lnTo>
                    <a:pt x="43573" y="96983"/>
                  </a:lnTo>
                  <a:lnTo>
                    <a:pt x="43938" y="95110"/>
                  </a:lnTo>
                  <a:lnTo>
                    <a:pt x="44092" y="93081"/>
                  </a:lnTo>
                  <a:lnTo>
                    <a:pt x="43938" y="91105"/>
                  </a:lnTo>
                  <a:lnTo>
                    <a:pt x="43573" y="89232"/>
                  </a:lnTo>
                  <a:lnTo>
                    <a:pt x="42958" y="87360"/>
                  </a:lnTo>
                  <a:lnTo>
                    <a:pt x="42170" y="85643"/>
                  </a:lnTo>
                  <a:lnTo>
                    <a:pt x="41133" y="83979"/>
                  </a:lnTo>
                  <a:lnTo>
                    <a:pt x="39980" y="82444"/>
                  </a:lnTo>
                  <a:lnTo>
                    <a:pt x="38597" y="81014"/>
                  </a:lnTo>
                  <a:lnTo>
                    <a:pt x="37098" y="79739"/>
                  </a:lnTo>
                  <a:lnTo>
                    <a:pt x="35427" y="78647"/>
                  </a:lnTo>
                  <a:lnTo>
                    <a:pt x="33640" y="77711"/>
                  </a:lnTo>
                  <a:lnTo>
                    <a:pt x="31757" y="76931"/>
                  </a:lnTo>
                  <a:lnTo>
                    <a:pt x="29779" y="76384"/>
                  </a:lnTo>
                  <a:lnTo>
                    <a:pt x="27742" y="76046"/>
                  </a:lnTo>
                  <a:lnTo>
                    <a:pt x="25629" y="75890"/>
                  </a:lnTo>
                  <a:close/>
                  <a:moveTo>
                    <a:pt x="60000" y="60416"/>
                  </a:moveTo>
                  <a:lnTo>
                    <a:pt x="58770" y="60520"/>
                  </a:lnTo>
                  <a:lnTo>
                    <a:pt x="57598" y="60754"/>
                  </a:lnTo>
                  <a:lnTo>
                    <a:pt x="56503" y="61196"/>
                  </a:lnTo>
                  <a:lnTo>
                    <a:pt x="55523" y="61794"/>
                  </a:lnTo>
                  <a:lnTo>
                    <a:pt x="54620" y="62522"/>
                  </a:lnTo>
                  <a:lnTo>
                    <a:pt x="53852" y="63381"/>
                  </a:lnTo>
                  <a:lnTo>
                    <a:pt x="53237" y="64317"/>
                  </a:lnTo>
                  <a:lnTo>
                    <a:pt x="52795" y="65331"/>
                  </a:lnTo>
                  <a:lnTo>
                    <a:pt x="52507" y="66423"/>
                  </a:lnTo>
                  <a:lnTo>
                    <a:pt x="52391" y="67594"/>
                  </a:lnTo>
                  <a:lnTo>
                    <a:pt x="52507" y="68738"/>
                  </a:lnTo>
                  <a:lnTo>
                    <a:pt x="52795" y="69882"/>
                  </a:lnTo>
                  <a:lnTo>
                    <a:pt x="53237" y="70897"/>
                  </a:lnTo>
                  <a:lnTo>
                    <a:pt x="53852" y="71833"/>
                  </a:lnTo>
                  <a:lnTo>
                    <a:pt x="54620" y="72691"/>
                  </a:lnTo>
                  <a:lnTo>
                    <a:pt x="55523" y="73368"/>
                  </a:lnTo>
                  <a:lnTo>
                    <a:pt x="56503" y="73966"/>
                  </a:lnTo>
                  <a:lnTo>
                    <a:pt x="57598" y="74408"/>
                  </a:lnTo>
                  <a:lnTo>
                    <a:pt x="58770" y="74694"/>
                  </a:lnTo>
                  <a:lnTo>
                    <a:pt x="60000" y="74746"/>
                  </a:lnTo>
                  <a:lnTo>
                    <a:pt x="61248" y="74694"/>
                  </a:lnTo>
                  <a:lnTo>
                    <a:pt x="62401" y="74408"/>
                  </a:lnTo>
                  <a:lnTo>
                    <a:pt x="63496" y="73966"/>
                  </a:lnTo>
                  <a:lnTo>
                    <a:pt x="64514" y="73368"/>
                  </a:lnTo>
                  <a:lnTo>
                    <a:pt x="65398" y="72691"/>
                  </a:lnTo>
                  <a:lnTo>
                    <a:pt x="66147" y="71833"/>
                  </a:lnTo>
                  <a:lnTo>
                    <a:pt x="66781" y="70897"/>
                  </a:lnTo>
                  <a:lnTo>
                    <a:pt x="67243" y="69882"/>
                  </a:lnTo>
                  <a:lnTo>
                    <a:pt x="67531" y="68738"/>
                  </a:lnTo>
                  <a:lnTo>
                    <a:pt x="67608" y="67594"/>
                  </a:lnTo>
                  <a:lnTo>
                    <a:pt x="67531" y="66423"/>
                  </a:lnTo>
                  <a:lnTo>
                    <a:pt x="67243" y="65331"/>
                  </a:lnTo>
                  <a:lnTo>
                    <a:pt x="66781" y="64317"/>
                  </a:lnTo>
                  <a:lnTo>
                    <a:pt x="66147" y="63381"/>
                  </a:lnTo>
                  <a:lnTo>
                    <a:pt x="65398" y="62522"/>
                  </a:lnTo>
                  <a:lnTo>
                    <a:pt x="64514" y="61794"/>
                  </a:lnTo>
                  <a:lnTo>
                    <a:pt x="63496" y="61196"/>
                  </a:lnTo>
                  <a:lnTo>
                    <a:pt x="62401" y="60754"/>
                  </a:lnTo>
                  <a:lnTo>
                    <a:pt x="61248" y="60520"/>
                  </a:lnTo>
                  <a:lnTo>
                    <a:pt x="60000" y="60416"/>
                  </a:lnTo>
                  <a:close/>
                  <a:moveTo>
                    <a:pt x="34889" y="0"/>
                  </a:moveTo>
                  <a:lnTo>
                    <a:pt x="36810" y="78"/>
                  </a:lnTo>
                  <a:lnTo>
                    <a:pt x="38712" y="390"/>
                  </a:lnTo>
                  <a:lnTo>
                    <a:pt x="40557" y="884"/>
                  </a:lnTo>
                  <a:lnTo>
                    <a:pt x="42343" y="1508"/>
                  </a:lnTo>
                  <a:lnTo>
                    <a:pt x="44053" y="2366"/>
                  </a:lnTo>
                  <a:lnTo>
                    <a:pt x="45686" y="3328"/>
                  </a:lnTo>
                  <a:lnTo>
                    <a:pt x="47223" y="4473"/>
                  </a:lnTo>
                  <a:lnTo>
                    <a:pt x="48607" y="5747"/>
                  </a:lnTo>
                  <a:lnTo>
                    <a:pt x="49875" y="7126"/>
                  </a:lnTo>
                  <a:lnTo>
                    <a:pt x="51008" y="8660"/>
                  </a:lnTo>
                  <a:lnTo>
                    <a:pt x="51950" y="10247"/>
                  </a:lnTo>
                  <a:lnTo>
                    <a:pt x="52718" y="11963"/>
                  </a:lnTo>
                  <a:lnTo>
                    <a:pt x="53275" y="13732"/>
                  </a:lnTo>
                  <a:lnTo>
                    <a:pt x="53640" y="15552"/>
                  </a:lnTo>
                  <a:lnTo>
                    <a:pt x="53736" y="17477"/>
                  </a:lnTo>
                  <a:lnTo>
                    <a:pt x="53698" y="18231"/>
                  </a:lnTo>
                  <a:lnTo>
                    <a:pt x="53659" y="18907"/>
                  </a:lnTo>
                  <a:lnTo>
                    <a:pt x="53563" y="21378"/>
                  </a:lnTo>
                  <a:lnTo>
                    <a:pt x="55043" y="20728"/>
                  </a:lnTo>
                  <a:lnTo>
                    <a:pt x="56618" y="20286"/>
                  </a:lnTo>
                  <a:lnTo>
                    <a:pt x="58290" y="20000"/>
                  </a:lnTo>
                  <a:lnTo>
                    <a:pt x="60000" y="19895"/>
                  </a:lnTo>
                  <a:lnTo>
                    <a:pt x="61709" y="20000"/>
                  </a:lnTo>
                  <a:lnTo>
                    <a:pt x="63362" y="20286"/>
                  </a:lnTo>
                  <a:lnTo>
                    <a:pt x="64956" y="20728"/>
                  </a:lnTo>
                  <a:lnTo>
                    <a:pt x="66416" y="21378"/>
                  </a:lnTo>
                  <a:lnTo>
                    <a:pt x="66301" y="18907"/>
                  </a:lnTo>
                  <a:lnTo>
                    <a:pt x="66224" y="18179"/>
                  </a:lnTo>
                  <a:lnTo>
                    <a:pt x="66224" y="17477"/>
                  </a:lnTo>
                  <a:lnTo>
                    <a:pt x="66340" y="15552"/>
                  </a:lnTo>
                  <a:lnTo>
                    <a:pt x="66705" y="13680"/>
                  </a:lnTo>
                  <a:lnTo>
                    <a:pt x="67243" y="11911"/>
                  </a:lnTo>
                  <a:lnTo>
                    <a:pt x="68011" y="10247"/>
                  </a:lnTo>
                  <a:lnTo>
                    <a:pt x="68952" y="8608"/>
                  </a:lnTo>
                  <a:lnTo>
                    <a:pt x="70086" y="7126"/>
                  </a:lnTo>
                  <a:lnTo>
                    <a:pt x="71354" y="5747"/>
                  </a:lnTo>
                  <a:lnTo>
                    <a:pt x="72737" y="4473"/>
                  </a:lnTo>
                  <a:lnTo>
                    <a:pt x="74274" y="3328"/>
                  </a:lnTo>
                  <a:lnTo>
                    <a:pt x="75907" y="2366"/>
                  </a:lnTo>
                  <a:lnTo>
                    <a:pt x="77617" y="1508"/>
                  </a:lnTo>
                  <a:lnTo>
                    <a:pt x="79404" y="884"/>
                  </a:lnTo>
                  <a:lnTo>
                    <a:pt x="81268" y="390"/>
                  </a:lnTo>
                  <a:lnTo>
                    <a:pt x="83150" y="78"/>
                  </a:lnTo>
                  <a:lnTo>
                    <a:pt x="85091" y="0"/>
                  </a:lnTo>
                  <a:lnTo>
                    <a:pt x="87127" y="78"/>
                  </a:lnTo>
                  <a:lnTo>
                    <a:pt x="89087" y="442"/>
                  </a:lnTo>
                  <a:lnTo>
                    <a:pt x="91027" y="988"/>
                  </a:lnTo>
                  <a:lnTo>
                    <a:pt x="92814" y="1768"/>
                  </a:lnTo>
                  <a:lnTo>
                    <a:pt x="94524" y="2704"/>
                  </a:lnTo>
                  <a:lnTo>
                    <a:pt x="96119" y="3823"/>
                  </a:lnTo>
                  <a:lnTo>
                    <a:pt x="97579" y="5123"/>
                  </a:lnTo>
                  <a:lnTo>
                    <a:pt x="98885" y="6553"/>
                  </a:lnTo>
                  <a:lnTo>
                    <a:pt x="100019" y="8114"/>
                  </a:lnTo>
                  <a:lnTo>
                    <a:pt x="100999" y="9804"/>
                  </a:lnTo>
                  <a:lnTo>
                    <a:pt x="101767" y="11625"/>
                  </a:lnTo>
                  <a:lnTo>
                    <a:pt x="102343" y="13498"/>
                  </a:lnTo>
                  <a:lnTo>
                    <a:pt x="102670" y="15474"/>
                  </a:lnTo>
                  <a:lnTo>
                    <a:pt x="102824" y="17477"/>
                  </a:lnTo>
                  <a:lnTo>
                    <a:pt x="104975" y="40260"/>
                  </a:lnTo>
                  <a:lnTo>
                    <a:pt x="106609" y="41482"/>
                  </a:lnTo>
                  <a:lnTo>
                    <a:pt x="108146" y="42860"/>
                  </a:lnTo>
                  <a:lnTo>
                    <a:pt x="109548" y="44343"/>
                  </a:lnTo>
                  <a:lnTo>
                    <a:pt x="110797" y="45981"/>
                  </a:lnTo>
                  <a:lnTo>
                    <a:pt x="111930" y="47698"/>
                  </a:lnTo>
                  <a:lnTo>
                    <a:pt x="112910" y="49518"/>
                  </a:lnTo>
                  <a:lnTo>
                    <a:pt x="113698" y="51443"/>
                  </a:lnTo>
                  <a:lnTo>
                    <a:pt x="114370" y="53420"/>
                  </a:lnTo>
                  <a:lnTo>
                    <a:pt x="114831" y="55474"/>
                  </a:lnTo>
                  <a:lnTo>
                    <a:pt x="115081" y="57659"/>
                  </a:lnTo>
                  <a:lnTo>
                    <a:pt x="119634" y="88894"/>
                  </a:lnTo>
                  <a:lnTo>
                    <a:pt x="119634" y="88998"/>
                  </a:lnTo>
                  <a:lnTo>
                    <a:pt x="119673" y="89102"/>
                  </a:lnTo>
                  <a:lnTo>
                    <a:pt x="119788" y="90091"/>
                  </a:lnTo>
                  <a:lnTo>
                    <a:pt x="119942" y="91547"/>
                  </a:lnTo>
                  <a:lnTo>
                    <a:pt x="120000" y="93081"/>
                  </a:lnTo>
                  <a:lnTo>
                    <a:pt x="119865" y="95708"/>
                  </a:lnTo>
                  <a:lnTo>
                    <a:pt x="119538" y="98205"/>
                  </a:lnTo>
                  <a:lnTo>
                    <a:pt x="118943" y="100676"/>
                  </a:lnTo>
                  <a:lnTo>
                    <a:pt x="118194" y="102990"/>
                  </a:lnTo>
                  <a:lnTo>
                    <a:pt x="117233" y="105253"/>
                  </a:lnTo>
                  <a:lnTo>
                    <a:pt x="116080" y="107386"/>
                  </a:lnTo>
                  <a:lnTo>
                    <a:pt x="114755" y="109388"/>
                  </a:lnTo>
                  <a:lnTo>
                    <a:pt x="113275" y="111235"/>
                  </a:lnTo>
                  <a:lnTo>
                    <a:pt x="111623" y="112951"/>
                  </a:lnTo>
                  <a:lnTo>
                    <a:pt x="109855" y="114512"/>
                  </a:lnTo>
                  <a:lnTo>
                    <a:pt x="107953" y="115916"/>
                  </a:lnTo>
                  <a:lnTo>
                    <a:pt x="105917" y="117087"/>
                  </a:lnTo>
                  <a:lnTo>
                    <a:pt x="103804" y="118127"/>
                  </a:lnTo>
                  <a:lnTo>
                    <a:pt x="101536" y="118907"/>
                  </a:lnTo>
                  <a:lnTo>
                    <a:pt x="99212" y="119505"/>
                  </a:lnTo>
                  <a:lnTo>
                    <a:pt x="96849" y="119895"/>
                  </a:lnTo>
                  <a:lnTo>
                    <a:pt x="94370" y="120000"/>
                  </a:lnTo>
                  <a:lnTo>
                    <a:pt x="91892" y="119895"/>
                  </a:lnTo>
                  <a:lnTo>
                    <a:pt x="89490" y="119505"/>
                  </a:lnTo>
                  <a:lnTo>
                    <a:pt x="87204" y="118907"/>
                  </a:lnTo>
                  <a:lnTo>
                    <a:pt x="84937" y="118127"/>
                  </a:lnTo>
                  <a:lnTo>
                    <a:pt x="82824" y="117087"/>
                  </a:lnTo>
                  <a:lnTo>
                    <a:pt x="80787" y="115916"/>
                  </a:lnTo>
                  <a:lnTo>
                    <a:pt x="78904" y="114512"/>
                  </a:lnTo>
                  <a:lnTo>
                    <a:pt x="77118" y="112951"/>
                  </a:lnTo>
                  <a:lnTo>
                    <a:pt x="75485" y="111235"/>
                  </a:lnTo>
                  <a:lnTo>
                    <a:pt x="73986" y="109388"/>
                  </a:lnTo>
                  <a:lnTo>
                    <a:pt x="72680" y="107386"/>
                  </a:lnTo>
                  <a:lnTo>
                    <a:pt x="71508" y="105253"/>
                  </a:lnTo>
                  <a:lnTo>
                    <a:pt x="70566" y="102990"/>
                  </a:lnTo>
                  <a:lnTo>
                    <a:pt x="69798" y="100676"/>
                  </a:lnTo>
                  <a:lnTo>
                    <a:pt x="69221" y="98205"/>
                  </a:lnTo>
                  <a:lnTo>
                    <a:pt x="68895" y="95708"/>
                  </a:lnTo>
                  <a:lnTo>
                    <a:pt x="68780" y="93081"/>
                  </a:lnTo>
                  <a:lnTo>
                    <a:pt x="68780" y="80806"/>
                  </a:lnTo>
                  <a:lnTo>
                    <a:pt x="67166" y="81690"/>
                  </a:lnTo>
                  <a:lnTo>
                    <a:pt x="65494" y="82392"/>
                  </a:lnTo>
                  <a:lnTo>
                    <a:pt x="63746" y="82886"/>
                  </a:lnTo>
                  <a:lnTo>
                    <a:pt x="61902" y="83172"/>
                  </a:lnTo>
                  <a:lnTo>
                    <a:pt x="60000" y="83276"/>
                  </a:lnTo>
                  <a:lnTo>
                    <a:pt x="58117" y="83172"/>
                  </a:lnTo>
                  <a:lnTo>
                    <a:pt x="56253" y="82886"/>
                  </a:lnTo>
                  <a:lnTo>
                    <a:pt x="54505" y="82340"/>
                  </a:lnTo>
                  <a:lnTo>
                    <a:pt x="52795" y="81664"/>
                  </a:lnTo>
                  <a:lnTo>
                    <a:pt x="51219" y="80806"/>
                  </a:lnTo>
                  <a:lnTo>
                    <a:pt x="51219" y="93081"/>
                  </a:lnTo>
                  <a:lnTo>
                    <a:pt x="51123" y="95708"/>
                  </a:lnTo>
                  <a:lnTo>
                    <a:pt x="50758" y="98205"/>
                  </a:lnTo>
                  <a:lnTo>
                    <a:pt x="50201" y="100676"/>
                  </a:lnTo>
                  <a:lnTo>
                    <a:pt x="49452" y="102990"/>
                  </a:lnTo>
                  <a:lnTo>
                    <a:pt x="48453" y="105253"/>
                  </a:lnTo>
                  <a:lnTo>
                    <a:pt x="47339" y="107386"/>
                  </a:lnTo>
                  <a:lnTo>
                    <a:pt x="46013" y="109388"/>
                  </a:lnTo>
                  <a:lnTo>
                    <a:pt x="44534" y="111235"/>
                  </a:lnTo>
                  <a:lnTo>
                    <a:pt x="42881" y="112951"/>
                  </a:lnTo>
                  <a:lnTo>
                    <a:pt x="41114" y="114512"/>
                  </a:lnTo>
                  <a:lnTo>
                    <a:pt x="39212" y="115916"/>
                  </a:lnTo>
                  <a:lnTo>
                    <a:pt x="37175" y="117087"/>
                  </a:lnTo>
                  <a:lnTo>
                    <a:pt x="35024" y="118127"/>
                  </a:lnTo>
                  <a:lnTo>
                    <a:pt x="32814" y="118907"/>
                  </a:lnTo>
                  <a:lnTo>
                    <a:pt x="30470" y="119505"/>
                  </a:lnTo>
                  <a:lnTo>
                    <a:pt x="28069" y="119895"/>
                  </a:lnTo>
                  <a:lnTo>
                    <a:pt x="25629" y="120000"/>
                  </a:lnTo>
                  <a:lnTo>
                    <a:pt x="23150" y="119895"/>
                  </a:lnTo>
                  <a:lnTo>
                    <a:pt x="20749" y="119505"/>
                  </a:lnTo>
                  <a:lnTo>
                    <a:pt x="18424" y="118907"/>
                  </a:lnTo>
                  <a:lnTo>
                    <a:pt x="16195" y="118127"/>
                  </a:lnTo>
                  <a:lnTo>
                    <a:pt x="14063" y="117087"/>
                  </a:lnTo>
                  <a:lnTo>
                    <a:pt x="12007" y="115916"/>
                  </a:lnTo>
                  <a:lnTo>
                    <a:pt x="10124" y="114512"/>
                  </a:lnTo>
                  <a:lnTo>
                    <a:pt x="8338" y="112951"/>
                  </a:lnTo>
                  <a:lnTo>
                    <a:pt x="6705" y="111235"/>
                  </a:lnTo>
                  <a:lnTo>
                    <a:pt x="5206" y="109388"/>
                  </a:lnTo>
                  <a:lnTo>
                    <a:pt x="3900" y="107386"/>
                  </a:lnTo>
                  <a:lnTo>
                    <a:pt x="2766" y="105253"/>
                  </a:lnTo>
                  <a:lnTo>
                    <a:pt x="1786" y="102990"/>
                  </a:lnTo>
                  <a:lnTo>
                    <a:pt x="1018" y="100676"/>
                  </a:lnTo>
                  <a:lnTo>
                    <a:pt x="480" y="98205"/>
                  </a:lnTo>
                  <a:lnTo>
                    <a:pt x="115" y="95708"/>
                  </a:lnTo>
                  <a:lnTo>
                    <a:pt x="0" y="93081"/>
                  </a:lnTo>
                  <a:lnTo>
                    <a:pt x="38" y="91547"/>
                  </a:lnTo>
                  <a:lnTo>
                    <a:pt x="172" y="90091"/>
                  </a:lnTo>
                  <a:lnTo>
                    <a:pt x="288" y="89102"/>
                  </a:lnTo>
                  <a:lnTo>
                    <a:pt x="288" y="88998"/>
                  </a:lnTo>
                  <a:lnTo>
                    <a:pt x="326" y="88894"/>
                  </a:lnTo>
                  <a:lnTo>
                    <a:pt x="4879" y="57659"/>
                  </a:lnTo>
                  <a:lnTo>
                    <a:pt x="5129" y="55474"/>
                  </a:lnTo>
                  <a:lnTo>
                    <a:pt x="5609" y="53420"/>
                  </a:lnTo>
                  <a:lnTo>
                    <a:pt x="6263" y="51443"/>
                  </a:lnTo>
                  <a:lnTo>
                    <a:pt x="7070" y="49518"/>
                  </a:lnTo>
                  <a:lnTo>
                    <a:pt x="8049" y="47698"/>
                  </a:lnTo>
                  <a:lnTo>
                    <a:pt x="9183" y="45981"/>
                  </a:lnTo>
                  <a:lnTo>
                    <a:pt x="10413" y="44343"/>
                  </a:lnTo>
                  <a:lnTo>
                    <a:pt x="11834" y="42808"/>
                  </a:lnTo>
                  <a:lnTo>
                    <a:pt x="13371" y="41482"/>
                  </a:lnTo>
                  <a:lnTo>
                    <a:pt x="15004" y="40260"/>
                  </a:lnTo>
                  <a:lnTo>
                    <a:pt x="17156" y="17477"/>
                  </a:lnTo>
                  <a:lnTo>
                    <a:pt x="17291" y="15474"/>
                  </a:lnTo>
                  <a:lnTo>
                    <a:pt x="17617" y="13498"/>
                  </a:lnTo>
                  <a:lnTo>
                    <a:pt x="18213" y="11625"/>
                  </a:lnTo>
                  <a:lnTo>
                    <a:pt x="18962" y="9804"/>
                  </a:lnTo>
                  <a:lnTo>
                    <a:pt x="19961" y="8114"/>
                  </a:lnTo>
                  <a:lnTo>
                    <a:pt x="21075" y="6553"/>
                  </a:lnTo>
                  <a:lnTo>
                    <a:pt x="22382" y="5123"/>
                  </a:lnTo>
                  <a:lnTo>
                    <a:pt x="23842" y="3823"/>
                  </a:lnTo>
                  <a:lnTo>
                    <a:pt x="25456" y="2704"/>
                  </a:lnTo>
                  <a:lnTo>
                    <a:pt x="27166" y="1768"/>
                  </a:lnTo>
                  <a:lnTo>
                    <a:pt x="28952" y="988"/>
                  </a:lnTo>
                  <a:lnTo>
                    <a:pt x="30874" y="442"/>
                  </a:lnTo>
                  <a:lnTo>
                    <a:pt x="32833" y="78"/>
                  </a:lnTo>
                  <a:lnTo>
                    <a:pt x="34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56"/>
            <p:cNvSpPr/>
            <p:nvPr/>
          </p:nvSpPr>
          <p:spPr>
            <a:xfrm>
              <a:off x="1416100" y="3179731"/>
              <a:ext cx="507000" cy="297900"/>
            </a:xfrm>
            <a:custGeom>
              <a:rect b="b" l="l" r="r" t="t"/>
              <a:pathLst>
                <a:path extrusionOk="0" h="120000" w="120000">
                  <a:moveTo>
                    <a:pt x="58859" y="0"/>
                  </a:moveTo>
                  <a:lnTo>
                    <a:pt x="66787" y="738"/>
                  </a:lnTo>
                  <a:lnTo>
                    <a:pt x="74389" y="2953"/>
                  </a:lnTo>
                  <a:lnTo>
                    <a:pt x="81556" y="5723"/>
                  </a:lnTo>
                  <a:lnTo>
                    <a:pt x="88506" y="9969"/>
                  </a:lnTo>
                  <a:lnTo>
                    <a:pt x="95131" y="15138"/>
                  </a:lnTo>
                  <a:lnTo>
                    <a:pt x="101104" y="21046"/>
                  </a:lnTo>
                  <a:lnTo>
                    <a:pt x="106425" y="28061"/>
                  </a:lnTo>
                  <a:lnTo>
                    <a:pt x="111203" y="35446"/>
                  </a:lnTo>
                  <a:lnTo>
                    <a:pt x="114895" y="43753"/>
                  </a:lnTo>
                  <a:lnTo>
                    <a:pt x="117828" y="52615"/>
                  </a:lnTo>
                  <a:lnTo>
                    <a:pt x="119457" y="61661"/>
                  </a:lnTo>
                  <a:lnTo>
                    <a:pt x="120000" y="71446"/>
                  </a:lnTo>
                  <a:lnTo>
                    <a:pt x="118588" y="109292"/>
                  </a:lnTo>
                  <a:lnTo>
                    <a:pt x="117936" y="113723"/>
                  </a:lnTo>
                  <a:lnTo>
                    <a:pt x="116524" y="117230"/>
                  </a:lnTo>
                  <a:lnTo>
                    <a:pt x="114244" y="119446"/>
                  </a:lnTo>
                  <a:lnTo>
                    <a:pt x="111855" y="120000"/>
                  </a:lnTo>
                  <a:lnTo>
                    <a:pt x="109140" y="119446"/>
                  </a:lnTo>
                  <a:lnTo>
                    <a:pt x="97194" y="110953"/>
                  </a:lnTo>
                  <a:lnTo>
                    <a:pt x="84380" y="104676"/>
                  </a:lnTo>
                  <a:lnTo>
                    <a:pt x="71457" y="99876"/>
                  </a:lnTo>
                  <a:lnTo>
                    <a:pt x="58316" y="96923"/>
                  </a:lnTo>
                  <a:lnTo>
                    <a:pt x="44959" y="96000"/>
                  </a:lnTo>
                  <a:lnTo>
                    <a:pt x="32579" y="96923"/>
                  </a:lnTo>
                  <a:lnTo>
                    <a:pt x="20199" y="99507"/>
                  </a:lnTo>
                  <a:lnTo>
                    <a:pt x="8470" y="103569"/>
                  </a:lnTo>
                  <a:lnTo>
                    <a:pt x="5647" y="103938"/>
                  </a:lnTo>
                  <a:lnTo>
                    <a:pt x="3366" y="102276"/>
                  </a:lnTo>
                  <a:lnTo>
                    <a:pt x="1303" y="99507"/>
                  </a:lnTo>
                  <a:lnTo>
                    <a:pt x="217" y="95630"/>
                  </a:lnTo>
                  <a:lnTo>
                    <a:pt x="0" y="91015"/>
                  </a:lnTo>
                  <a:lnTo>
                    <a:pt x="1737" y="68307"/>
                  </a:lnTo>
                  <a:lnTo>
                    <a:pt x="2714" y="58523"/>
                  </a:lnTo>
                  <a:lnTo>
                    <a:pt x="4778" y="48738"/>
                  </a:lnTo>
                  <a:lnTo>
                    <a:pt x="7927" y="39692"/>
                  </a:lnTo>
                  <a:lnTo>
                    <a:pt x="11837" y="31200"/>
                  </a:lnTo>
                  <a:lnTo>
                    <a:pt x="16723" y="23446"/>
                  </a:lnTo>
                  <a:lnTo>
                    <a:pt x="22262" y="16800"/>
                  </a:lnTo>
                  <a:lnTo>
                    <a:pt x="28669" y="11261"/>
                  </a:lnTo>
                  <a:lnTo>
                    <a:pt x="35402" y="6461"/>
                  </a:lnTo>
                  <a:lnTo>
                    <a:pt x="42895" y="2953"/>
                  </a:lnTo>
                  <a:lnTo>
                    <a:pt x="50714" y="738"/>
                  </a:lnTo>
                  <a:lnTo>
                    <a:pt x="58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56"/>
          <p:cNvSpPr txBox="1"/>
          <p:nvPr/>
        </p:nvSpPr>
        <p:spPr>
          <a:xfrm>
            <a:off x="3886800" y="2997463"/>
            <a:ext cx="13704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PDI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 anos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56"/>
          <p:cNvSpPr txBox="1"/>
          <p:nvPr/>
        </p:nvSpPr>
        <p:spPr>
          <a:xfrm>
            <a:off x="6009225" y="2997463"/>
            <a:ext cx="13704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PAI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 ano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063"/>
            <a:ext cx="8839199" cy="392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1300"/>
            <a:ext cx="8839200" cy="426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13" y="1182613"/>
            <a:ext cx="7475175" cy="27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85"/>
          <p:cNvSpPr txBox="1"/>
          <p:nvPr/>
        </p:nvSpPr>
        <p:spPr>
          <a:xfrm>
            <a:off x="1157263" y="229425"/>
            <a:ext cx="68295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Indicadores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6"/>
          <p:cNvSpPr txBox="1"/>
          <p:nvPr/>
        </p:nvSpPr>
        <p:spPr>
          <a:xfrm>
            <a:off x="0" y="-123650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Fatores críticos de sucesso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10" name="Google Shape;510;p86"/>
          <p:cNvSpPr txBox="1"/>
          <p:nvPr/>
        </p:nvSpPr>
        <p:spPr>
          <a:xfrm>
            <a:off x="39000" y="1151400"/>
            <a:ext cx="9066000" cy="3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200000"/>
              </a:lnSpc>
              <a:spcBef>
                <a:spcPts val="1344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R"/>
            </a:pPr>
            <a:r>
              <a:rPr lang="pt-BR">
                <a:solidFill>
                  <a:schemeClr val="lt1"/>
                </a:solidFill>
              </a:rPr>
              <a:t>Competência do time do projeto</a:t>
            </a:r>
            <a:endParaRPr>
              <a:solidFill>
                <a:schemeClr val="lt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R"/>
            </a:pPr>
            <a:r>
              <a:rPr lang="pt-BR">
                <a:solidFill>
                  <a:schemeClr val="lt1"/>
                </a:solidFill>
              </a:rPr>
              <a:t>Presença do "Champion"</a:t>
            </a:r>
            <a:endParaRPr>
              <a:solidFill>
                <a:schemeClr val="lt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R"/>
            </a:pPr>
            <a:r>
              <a:rPr lang="pt-BR">
                <a:solidFill>
                  <a:schemeClr val="lt1"/>
                </a:solidFill>
              </a:rPr>
              <a:t>Suporte da alta gerência</a:t>
            </a:r>
            <a:endParaRPr>
              <a:solidFill>
                <a:schemeClr val="lt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R"/>
            </a:pPr>
            <a:r>
              <a:rPr lang="pt-BR">
                <a:solidFill>
                  <a:schemeClr val="lt1"/>
                </a:solidFill>
              </a:rPr>
              <a:t>Educação e Treinamento no Sistema</a:t>
            </a:r>
            <a:endParaRPr>
              <a:solidFill>
                <a:schemeClr val="lt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R"/>
            </a:pPr>
            <a:r>
              <a:rPr lang="pt-BR">
                <a:solidFill>
                  <a:schemeClr val="lt1"/>
                </a:solidFill>
              </a:rPr>
              <a:t>Reengenharia do processo</a:t>
            </a:r>
            <a:endParaRPr>
              <a:solidFill>
                <a:schemeClr val="lt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R"/>
            </a:pPr>
            <a:r>
              <a:rPr lang="pt-BR">
                <a:solidFill>
                  <a:schemeClr val="lt1"/>
                </a:solidFill>
              </a:rPr>
              <a:t>Padronização de dados: Padronização dos dados de entrada no sistema, para que todos fiquem alinhados à nova realidade</a:t>
            </a:r>
            <a:endParaRPr>
              <a:solidFill>
                <a:schemeClr val="lt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R"/>
            </a:pPr>
            <a:r>
              <a:rPr lang="pt-BR">
                <a:solidFill>
                  <a:schemeClr val="lt1"/>
                </a:solidFill>
              </a:rPr>
              <a:t>Customização mínima: Maximizar a utilização das funcionalidades e minimizar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7"/>
          <p:cNvSpPr txBox="1"/>
          <p:nvPr/>
        </p:nvSpPr>
        <p:spPr>
          <a:xfrm>
            <a:off x="0" y="-123650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Fases de Implantação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16" name="Google Shape;516;p87"/>
          <p:cNvSpPr txBox="1"/>
          <p:nvPr>
            <p:ph idx="4294967295" type="body"/>
          </p:nvPr>
        </p:nvSpPr>
        <p:spPr>
          <a:xfrm>
            <a:off x="311700" y="853675"/>
            <a:ext cx="85206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Implantação Transicional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Final de 2019 - Final de 2020.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Instalação do ForPDI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Migração gradual das metas do RedMine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Implantação Total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Início de 2021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RedMine e Sig@Plan entram em Desuso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Uso integral do ForPDI para o planejamento estratégico da UFPE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/>
        </p:nvSpPr>
        <p:spPr>
          <a:xfrm>
            <a:off x="0" y="-123650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Cronograma de Implantação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22" name="Google Shape;52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5" y="808475"/>
            <a:ext cx="8927650" cy="3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/>
        </p:nvSpPr>
        <p:spPr>
          <a:xfrm>
            <a:off x="0" y="-123650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Matriz Raci (Plano de Implantação)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28" name="Google Shape;52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113" y="769100"/>
            <a:ext cx="6247785" cy="416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idx="4294967295" type="title"/>
          </p:nvPr>
        </p:nvSpPr>
        <p:spPr>
          <a:xfrm>
            <a:off x="311700" y="115375"/>
            <a:ext cx="85206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Stakeholders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aphicFrame>
        <p:nvGraphicFramePr>
          <p:cNvPr id="534" name="Google Shape;534;p90"/>
          <p:cNvGraphicFramePr/>
          <p:nvPr/>
        </p:nvGraphicFramePr>
        <p:xfrm>
          <a:off x="190850" y="108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{E3765B78-5B6C-4333-9E05-28AACD7D580F}</a:tableStyleId>
              </a:tblPr>
              <a:tblGrid>
                <a:gridCol w="3417025"/>
                <a:gridCol w="5368800"/>
              </a:tblGrid>
              <a:tr h="44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Reitor  - UFPE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participa do comitê gestor da universidade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Gestores dos Centros Acadêmicos (UFPE):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Unidades e subunidades - 13 pró reitorias, 8 órgão  suplementares, 13 centros acadêmicos (Centros e Departamentos). - participa do comitê gestor da universidade</a:t>
                      </a:r>
                      <a:endParaRPr>
                        <a:solidFill>
                          <a:srgbClr val="FFFFFF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</a:tr>
              <a:tr h="44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Proplan (UFPE)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 Capta as metas e gerencia o orçamento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Procit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 Processo de monitoramento de Metas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NTI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Parte operacional de gestão de dados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Cliente (</a:t>
                      </a:r>
                      <a:r>
                        <a:rPr b="1"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Marlos-NTI)</a:t>
                      </a:r>
                      <a:endParaRPr b="1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Contato entre a equipe e a alta gestão responsável pelo andamento do sistema</a:t>
                      </a:r>
                      <a:endParaRPr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</a:tr>
              <a:tr h="44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Consultora em Gestão de Processos (</a:t>
                      </a:r>
                      <a:r>
                        <a:rPr b="1"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Carla)</a:t>
                      </a:r>
                      <a:endParaRPr b="1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Auxílio e validação das modelagens</a:t>
                      </a:r>
                      <a:endParaRPr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</a:tr>
              <a:tr h="60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Consultora de SGE (</a:t>
                      </a:r>
                      <a:r>
                        <a:rPr b="1"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Simone)</a:t>
                      </a:r>
                      <a:endParaRPr b="1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Auxílio no planejamento e gestão do projeto</a:t>
                      </a:r>
                      <a:endParaRPr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idx="1" type="body"/>
          </p:nvPr>
        </p:nvSpPr>
        <p:spPr>
          <a:xfrm>
            <a:off x="4863875" y="968775"/>
            <a:ext cx="404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Entrevista com Stakeholders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Finalização do Plano de Implantação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Termo de encerramento do projeto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Plano de Gerenciamento de Riscos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Plano de Controle de qualidade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Plano de garantia da qualidade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Plano gerenciamento de custos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Orçamento do projeto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Lições Aprendidas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40" name="Google Shape;540;p9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Atividades planejadas X Atividades Realizadas</a:t>
            </a:r>
            <a:endParaRPr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41" name="Google Shape;541;p91"/>
          <p:cNvSpPr txBox="1"/>
          <p:nvPr>
            <p:ph idx="1" type="body"/>
          </p:nvPr>
        </p:nvSpPr>
        <p:spPr>
          <a:xfrm>
            <a:off x="675600" y="968775"/>
            <a:ext cx="395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Entrevista com Stakeholders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Finalização do Plano de Implantação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Termo de encerramento do projeto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Plano de Gerenciamento de Riscos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Plano de Controle de qualidade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Plano de garantia da qualidade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Plano gerenciamento de custos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Orçamento do projeto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Lições Aprendidas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542" name="Google Shape;542;p91"/>
          <p:cNvCxnSpPr/>
          <p:nvPr/>
        </p:nvCxnSpPr>
        <p:spPr>
          <a:xfrm>
            <a:off x="4634100" y="572700"/>
            <a:ext cx="16200" cy="45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title"/>
          </p:nvPr>
        </p:nvSpPr>
        <p:spPr>
          <a:xfrm>
            <a:off x="311700" y="25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Cronograma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48" name="Google Shape;548;p92"/>
          <p:cNvSpPr txBox="1"/>
          <p:nvPr/>
        </p:nvSpPr>
        <p:spPr>
          <a:xfrm>
            <a:off x="0" y="359507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Verde: Não realizado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Azul: Realizado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49" name="Google Shape;5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8185"/>
            <a:ext cx="9144002" cy="2187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7"/>
          <p:cNvSpPr txBox="1"/>
          <p:nvPr/>
        </p:nvSpPr>
        <p:spPr>
          <a:xfrm>
            <a:off x="0" y="1592700"/>
            <a:ext cx="91440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Um belo dia na ufpe...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3"/>
          <p:cNvSpPr txBox="1"/>
          <p:nvPr>
            <p:ph type="title"/>
          </p:nvPr>
        </p:nvSpPr>
        <p:spPr>
          <a:xfrm>
            <a:off x="311700" y="-193300"/>
            <a:ext cx="85206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Atividades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55" name="Google Shape;55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00" y="620300"/>
            <a:ext cx="7625927" cy="4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4"/>
          <p:cNvSpPr txBox="1"/>
          <p:nvPr/>
        </p:nvSpPr>
        <p:spPr>
          <a:xfrm>
            <a:off x="-74000" y="24810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 que deu certo ?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61" name="Google Shape;561;p94"/>
          <p:cNvSpPr txBox="1"/>
          <p:nvPr>
            <p:ph idx="4294967295" type="body"/>
          </p:nvPr>
        </p:nvSpPr>
        <p:spPr>
          <a:xfrm>
            <a:off x="246350" y="1694050"/>
            <a:ext cx="882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Equipe empenhada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Ótima comunicação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Espírito de equipe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Divisão de tarefas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Entendimento dos processos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5"/>
          <p:cNvSpPr txBox="1"/>
          <p:nvPr/>
        </p:nvSpPr>
        <p:spPr>
          <a:xfrm>
            <a:off x="-59225" y="10750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 que pode Melhorar ?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67" name="Google Shape;567;p95"/>
          <p:cNvSpPr txBox="1"/>
          <p:nvPr>
            <p:ph idx="4294967295" type="body"/>
          </p:nvPr>
        </p:nvSpPr>
        <p:spPr>
          <a:xfrm>
            <a:off x="246350" y="1694050"/>
            <a:ext cx="882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Comunicação (sempre pode melhorar)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Planejamento de trabalho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Entusiasmo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reuniões com mais frequência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 txBox="1"/>
          <p:nvPr/>
        </p:nvSpPr>
        <p:spPr>
          <a:xfrm>
            <a:off x="-59225" y="10750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Lições aprendidas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73" name="Google Shape;573;p96"/>
          <p:cNvSpPr txBox="1"/>
          <p:nvPr>
            <p:ph idx="4294967295" type="body"/>
          </p:nvPr>
        </p:nvSpPr>
        <p:spPr>
          <a:xfrm>
            <a:off x="246350" y="1694050"/>
            <a:ext cx="882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Modelagem de processo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Plano de implantação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Gerenciamento de projeto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Lidar com a equipe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Lidar com o cliente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Ser proativo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7"/>
          <p:cNvSpPr txBox="1"/>
          <p:nvPr/>
        </p:nvSpPr>
        <p:spPr>
          <a:xfrm>
            <a:off x="0" y="20880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Metodologia 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79" name="Google Shape;57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75" y="2117538"/>
            <a:ext cx="1429850" cy="14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97"/>
          <p:cNvSpPr txBox="1"/>
          <p:nvPr/>
        </p:nvSpPr>
        <p:spPr>
          <a:xfrm>
            <a:off x="332000" y="3789225"/>
            <a:ext cx="2036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Metodologia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81" name="Google Shape;58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099" y="2019100"/>
            <a:ext cx="830672" cy="8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800" y="2087651"/>
            <a:ext cx="1489601" cy="148962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7"/>
          <p:cNvSpPr txBox="1"/>
          <p:nvPr/>
        </p:nvSpPr>
        <p:spPr>
          <a:xfrm>
            <a:off x="3259350" y="3770025"/>
            <a:ext cx="26253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Comunicação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84" name="Google Shape;584;p97"/>
          <p:cNvSpPr txBox="1"/>
          <p:nvPr/>
        </p:nvSpPr>
        <p:spPr>
          <a:xfrm>
            <a:off x="6276650" y="3789225"/>
            <a:ext cx="2979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Acompanhamento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85" name="Google Shape;585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8776" y="2853550"/>
            <a:ext cx="830675" cy="8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8775" y="2087650"/>
            <a:ext cx="830674" cy="7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8100" y="2853550"/>
            <a:ext cx="830675" cy="8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8"/>
          <p:cNvSpPr txBox="1"/>
          <p:nvPr/>
        </p:nvSpPr>
        <p:spPr>
          <a:xfrm>
            <a:off x="0" y="101375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FERRAMENTAS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93" name="Google Shape;59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434" y="2189060"/>
            <a:ext cx="1464747" cy="15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300" y="2293239"/>
            <a:ext cx="3396072" cy="138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8"/>
          <p:cNvPicPr preferRelativeResize="0"/>
          <p:nvPr/>
        </p:nvPicPr>
        <p:blipFill rotWithShape="1">
          <a:blip r:embed="rId5">
            <a:alphaModFix/>
          </a:blip>
          <a:srcRect b="0" l="0" r="54904" t="0"/>
          <a:stretch/>
        </p:blipFill>
        <p:spPr>
          <a:xfrm>
            <a:off x="5658250" y="2293250"/>
            <a:ext cx="1337850" cy="13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6100" y="2595989"/>
            <a:ext cx="1144475" cy="7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9"/>
          <p:cNvSpPr txBox="1"/>
          <p:nvPr/>
        </p:nvSpPr>
        <p:spPr>
          <a:xfrm>
            <a:off x="0" y="3699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site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2" name="Google Shape;602;p99"/>
          <p:cNvSpPr txBox="1"/>
          <p:nvPr/>
        </p:nvSpPr>
        <p:spPr>
          <a:xfrm>
            <a:off x="0" y="2430750"/>
            <a:ext cx="91440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Site da equipe: </a:t>
            </a:r>
            <a:r>
              <a:rPr b="1" lang="pt-BR" sz="3000" u="sng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  <a:hlinkClick r:id="rId3"/>
              </a:rPr>
              <a:t>https://sites.google.com/cin.ufpe.br/forpdisite</a:t>
            </a:r>
            <a:endParaRPr b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0868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3" name="Google Shape;603;p99"/>
          <p:cNvSpPr txBox="1"/>
          <p:nvPr/>
        </p:nvSpPr>
        <p:spPr>
          <a:xfrm>
            <a:off x="44400" y="3285900"/>
            <a:ext cx="90996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ForPDI: </a:t>
            </a:r>
            <a:r>
              <a:rPr b="1" lang="pt-BR" sz="3000" u="sng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  <a:hlinkClick r:id="rId4"/>
              </a:rPr>
              <a:t>http://forpdi.org/index.php</a:t>
            </a:r>
            <a:endParaRPr b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0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Obrigado pela atenção!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8"/>
          <p:cNvSpPr txBox="1"/>
          <p:nvPr/>
        </p:nvSpPr>
        <p:spPr>
          <a:xfrm>
            <a:off x="5174000" y="2306425"/>
            <a:ext cx="3969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Roberto</a:t>
            </a: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, diretor de centro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Dificuldade de planejamento (Migração)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Análise das metas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Dificuldade com Redmine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27" name="Google Shape;3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73175"/>
            <a:ext cx="4869199" cy="239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/>
          <p:nvPr/>
        </p:nvSpPr>
        <p:spPr>
          <a:xfrm>
            <a:off x="5174000" y="2306425"/>
            <a:ext cx="3969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pablo</a:t>
            </a: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, colaborador do NTI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Muitas metas para migrar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Outras tarefas para executar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33" name="Google Shape;3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50" y="1244555"/>
            <a:ext cx="4751850" cy="27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0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Resumindo...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/>
        </p:nvSpPr>
        <p:spPr>
          <a:xfrm>
            <a:off x="443400" y="1586163"/>
            <a:ext cx="82572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Armazenamento</a:t>
            </a:r>
            <a:endParaRPr sz="3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Monitoramento</a:t>
            </a:r>
            <a:endParaRPr sz="3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Controle</a:t>
            </a:r>
            <a:endParaRPr sz="3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Tempo</a:t>
            </a:r>
            <a:endParaRPr sz="3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Análise das metas</a:t>
            </a:r>
            <a:endParaRPr sz="3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4" name="Google Shape;344;p61"/>
          <p:cNvSpPr txBox="1"/>
          <p:nvPr/>
        </p:nvSpPr>
        <p:spPr>
          <a:xfrm>
            <a:off x="445975" y="165325"/>
            <a:ext cx="82572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Problemas</a:t>
            </a:r>
            <a:endParaRPr sz="72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345" name="Google Shape;345;p61"/>
          <p:cNvGrpSpPr/>
          <p:nvPr/>
        </p:nvGrpSpPr>
        <p:grpSpPr>
          <a:xfrm>
            <a:off x="4296746" y="1552542"/>
            <a:ext cx="4010659" cy="3178052"/>
            <a:chOff x="3422350" y="731675"/>
            <a:chExt cx="4831537" cy="3674898"/>
          </a:xfrm>
        </p:grpSpPr>
        <p:sp>
          <p:nvSpPr>
            <p:cNvPr id="346" name="Google Shape;346;p61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1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1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1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1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1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1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1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1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1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1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1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1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1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1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1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1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1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1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1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1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1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1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9" name="Google Shape;3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999" y="1689217"/>
            <a:ext cx="3788476" cy="236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idx="2" type="title"/>
          </p:nvPr>
        </p:nvSpPr>
        <p:spPr>
          <a:xfrm>
            <a:off x="663450" y="981525"/>
            <a:ext cx="81777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b="0" lang="pt-BR">
                <a:latin typeface="Roboto Medium"/>
                <a:ea typeface="Roboto Medium"/>
                <a:cs typeface="Roboto Medium"/>
                <a:sym typeface="Roboto Medium"/>
              </a:rPr>
              <a:t>O Sistema ForPDI</a:t>
            </a:r>
            <a:endParaRPr b="0" u="sng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